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layout6.xml" ContentType="application/vnd.openxmlformats-officedocument.drawingml.diagramLayout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5.xml" ContentType="application/vnd.openxmlformats-officedocument.drawingml.diagramData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1"/>
  </p:sldMasterIdLst>
  <p:notesMasterIdLst>
    <p:notesMasterId r:id="rId42"/>
  </p:notesMasterIdLst>
  <p:handoutMasterIdLst>
    <p:handoutMasterId r:id="rId43"/>
  </p:handoutMasterIdLst>
  <p:sldIdLst>
    <p:sldId id="256" r:id="rId2"/>
    <p:sldId id="304" r:id="rId3"/>
    <p:sldId id="305" r:id="rId4"/>
    <p:sldId id="309" r:id="rId5"/>
    <p:sldId id="315" r:id="rId6"/>
    <p:sldId id="276" r:id="rId7"/>
    <p:sldId id="277" r:id="rId8"/>
    <p:sldId id="274" r:id="rId9"/>
    <p:sldId id="280" r:id="rId10"/>
    <p:sldId id="288" r:id="rId11"/>
    <p:sldId id="289" r:id="rId12"/>
    <p:sldId id="311" r:id="rId13"/>
    <p:sldId id="307" r:id="rId14"/>
    <p:sldId id="285" r:id="rId15"/>
    <p:sldId id="273" r:id="rId16"/>
    <p:sldId id="265" r:id="rId17"/>
    <p:sldId id="261" r:id="rId18"/>
    <p:sldId id="266" r:id="rId19"/>
    <p:sldId id="269" r:id="rId20"/>
    <p:sldId id="286" r:id="rId21"/>
    <p:sldId id="268" r:id="rId22"/>
    <p:sldId id="287" r:id="rId23"/>
    <p:sldId id="312" r:id="rId24"/>
    <p:sldId id="322" r:id="rId25"/>
    <p:sldId id="314" r:id="rId26"/>
    <p:sldId id="317" r:id="rId27"/>
    <p:sldId id="272" r:id="rId28"/>
    <p:sldId id="300" r:id="rId29"/>
    <p:sldId id="260" r:id="rId30"/>
    <p:sldId id="263" r:id="rId31"/>
    <p:sldId id="298" r:id="rId32"/>
    <p:sldId id="295" r:id="rId33"/>
    <p:sldId id="321" r:id="rId34"/>
    <p:sldId id="271" r:id="rId35"/>
    <p:sldId id="302" r:id="rId36"/>
    <p:sldId id="316" r:id="rId37"/>
    <p:sldId id="294" r:id="rId38"/>
    <p:sldId id="306" r:id="rId39"/>
    <p:sldId id="257" r:id="rId40"/>
    <p:sldId id="323" r:id="rId41"/>
  </p:sldIdLst>
  <p:sldSz cx="9144000" cy="6858000" type="screen4x3"/>
  <p:notesSz cx="6858000" cy="9312275"/>
  <p:embeddedFontLst>
    <p:embeddedFont>
      <p:font typeface="Calibri" pitchFamily="34" charset="0"/>
      <p:regular r:id="rId44"/>
      <p:bold r:id="rId45"/>
      <p:italic r:id="rId46"/>
      <p:boldItalic r:id="rId47"/>
    </p:embeddedFont>
    <p:embeddedFont>
      <p:font typeface="Webdings" pitchFamily="18" charset="2"/>
      <p:regular r:id="rId48"/>
    </p:embeddedFont>
    <p:embeddedFont>
      <p:font typeface="Verdana" pitchFamily="34" charset="0"/>
      <p:regular r:id="rId49"/>
      <p:bold r:id="rId50"/>
      <p:italic r:id="rId51"/>
      <p:boldItalic r:id="rId52"/>
    </p:embeddedFont>
    <p:embeddedFont>
      <p:font typeface="MV Boli" pitchFamily="2" charset="0"/>
      <p:regular r:id="rId53"/>
    </p:embeddedFont>
    <p:embeddedFont>
      <p:font typeface="Century Gothic" pitchFamily="34" charset="0"/>
      <p:regular r:id="rId54"/>
      <p:bold r:id="rId55"/>
      <p:italic r:id="rId56"/>
      <p:boldItalic r:id="rId57"/>
    </p:embeddedFont>
    <p:embeddedFont>
      <p:font typeface="ＭＳ Ｐゴシック" pitchFamily="34" charset="-128"/>
      <p:regular r:id="rId5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191919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4" autoAdjust="0"/>
    <p:restoredTop sz="66548" autoAdjust="0"/>
  </p:normalViewPr>
  <p:slideViewPr>
    <p:cSldViewPr>
      <p:cViewPr varScale="1">
        <p:scale>
          <a:sx n="69" d="100"/>
          <a:sy n="69" d="100"/>
        </p:scale>
        <p:origin x="-212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CE6815-AC8C-4A94-BF28-D795680710C9}" type="doc">
      <dgm:prSet loTypeId="urn:microsoft.com/office/officeart/2005/8/layout/vProcess5" loCatId="process" qsTypeId="urn:microsoft.com/office/officeart/2005/8/quickstyle/3d6" qsCatId="3D" csTypeId="urn:microsoft.com/office/officeart/2005/8/colors/accent0_3" csCatId="mainScheme" phldr="1"/>
      <dgm:spPr/>
      <dgm:t>
        <a:bodyPr/>
        <a:lstStyle/>
        <a:p>
          <a:endParaRPr lang="fr-CA"/>
        </a:p>
      </dgm:t>
    </dgm:pt>
    <dgm:pt modelId="{6AEA9D55-471C-4F7B-ACCF-1D1CB3D88BEB}">
      <dgm:prSet phldrT="[Text]" custT="1"/>
      <dgm:spPr/>
      <dgm:t>
        <a:bodyPr/>
        <a:lstStyle/>
        <a:p>
          <a:r>
            <a:rPr lang="en-CA" sz="5400" b="1" dirty="0" err="1" smtClean="0"/>
            <a:t>Avant</a:t>
          </a:r>
          <a:r>
            <a:rPr lang="en-CA" sz="5400" dirty="0" smtClean="0"/>
            <a:t> </a:t>
          </a:r>
          <a:r>
            <a:rPr lang="en-CA" sz="4900" dirty="0" smtClean="0"/>
            <a:t>: Préparation</a:t>
          </a:r>
          <a:endParaRPr lang="fr-CA" sz="4900" dirty="0"/>
        </a:p>
      </dgm:t>
    </dgm:pt>
    <dgm:pt modelId="{FC59479C-B2DA-40A6-BB02-73368FF548A9}" type="parTrans" cxnId="{ECB6AE8B-3E96-4B65-B27A-00C586DA24E9}">
      <dgm:prSet/>
      <dgm:spPr/>
      <dgm:t>
        <a:bodyPr/>
        <a:lstStyle/>
        <a:p>
          <a:endParaRPr lang="fr-CA"/>
        </a:p>
      </dgm:t>
    </dgm:pt>
    <dgm:pt modelId="{BBB675E2-84CD-4A40-BBEC-676F1E47DA11}" type="sibTrans" cxnId="{ECB6AE8B-3E96-4B65-B27A-00C586DA24E9}">
      <dgm:prSet/>
      <dgm:spPr/>
      <dgm:t>
        <a:bodyPr/>
        <a:lstStyle/>
        <a:p>
          <a:endParaRPr lang="fr-CA"/>
        </a:p>
      </dgm:t>
    </dgm:pt>
    <dgm:pt modelId="{12B72741-80FF-41E7-94A8-298B57A07231}">
      <dgm:prSet phldrT="[Text]" custT="1"/>
      <dgm:spPr/>
      <dgm:t>
        <a:bodyPr/>
        <a:lstStyle/>
        <a:p>
          <a:r>
            <a:rPr lang="en-CA" sz="5400" b="1" dirty="0" smtClean="0"/>
            <a:t>Pendant</a:t>
          </a:r>
          <a:r>
            <a:rPr lang="en-CA" sz="5400" dirty="0" smtClean="0"/>
            <a:t> </a:t>
          </a:r>
          <a:r>
            <a:rPr lang="en-CA" sz="4900" dirty="0" smtClean="0"/>
            <a:t>: </a:t>
          </a:r>
          <a:r>
            <a:rPr lang="en-CA" sz="4900" dirty="0" err="1" smtClean="0"/>
            <a:t>Activités</a:t>
          </a:r>
          <a:endParaRPr lang="fr-CA" sz="4900" dirty="0"/>
        </a:p>
      </dgm:t>
    </dgm:pt>
    <dgm:pt modelId="{8C07779E-733B-48B0-840C-E1DEDB924693}" type="parTrans" cxnId="{BB392D32-796B-409B-B842-A03129B7C8AE}">
      <dgm:prSet/>
      <dgm:spPr/>
      <dgm:t>
        <a:bodyPr/>
        <a:lstStyle/>
        <a:p>
          <a:endParaRPr lang="fr-CA"/>
        </a:p>
      </dgm:t>
    </dgm:pt>
    <dgm:pt modelId="{C6FD57B9-531F-4864-AE1B-789C680A0143}" type="sibTrans" cxnId="{BB392D32-796B-409B-B842-A03129B7C8AE}">
      <dgm:prSet/>
      <dgm:spPr/>
      <dgm:t>
        <a:bodyPr/>
        <a:lstStyle/>
        <a:p>
          <a:endParaRPr lang="fr-CA"/>
        </a:p>
      </dgm:t>
    </dgm:pt>
    <dgm:pt modelId="{9FD596DF-1DFC-4158-9349-BD02D6E67670}">
      <dgm:prSet phldrT="[Text]" custT="1"/>
      <dgm:spPr/>
      <dgm:t>
        <a:bodyPr/>
        <a:lstStyle/>
        <a:p>
          <a:r>
            <a:rPr lang="en-CA" sz="4800" b="1" dirty="0" smtClean="0"/>
            <a:t>Après</a:t>
          </a:r>
          <a:r>
            <a:rPr lang="en-CA" sz="4800" dirty="0" smtClean="0"/>
            <a:t> </a:t>
          </a:r>
          <a:r>
            <a:rPr lang="en-CA" sz="4900" dirty="0" smtClean="0"/>
            <a:t>: Optimisation</a:t>
          </a:r>
          <a:endParaRPr lang="fr-CA" sz="4900" dirty="0"/>
        </a:p>
      </dgm:t>
    </dgm:pt>
    <dgm:pt modelId="{55D0E38E-E15F-42A0-9F88-A104CB05A2FD}" type="parTrans" cxnId="{7E39EB7D-2E8D-46FD-ABB8-3F6A4340BAE3}">
      <dgm:prSet/>
      <dgm:spPr/>
      <dgm:t>
        <a:bodyPr/>
        <a:lstStyle/>
        <a:p>
          <a:endParaRPr lang="fr-CA"/>
        </a:p>
      </dgm:t>
    </dgm:pt>
    <dgm:pt modelId="{06E499BA-9A5C-4488-A2FE-28E08DEF326C}" type="sibTrans" cxnId="{7E39EB7D-2E8D-46FD-ABB8-3F6A4340BAE3}">
      <dgm:prSet/>
      <dgm:spPr/>
      <dgm:t>
        <a:bodyPr/>
        <a:lstStyle/>
        <a:p>
          <a:endParaRPr lang="fr-CA"/>
        </a:p>
      </dgm:t>
    </dgm:pt>
    <dgm:pt modelId="{87C1963F-847A-4B82-B2D3-844B84A64B5F}" type="pres">
      <dgm:prSet presAssocID="{50CE6815-AC8C-4A94-BF28-D795680710C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fr-CA"/>
        </a:p>
      </dgm:t>
    </dgm:pt>
    <dgm:pt modelId="{56A07D20-A8E4-43C5-943E-AD95BFE1BE53}" type="pres">
      <dgm:prSet presAssocID="{50CE6815-AC8C-4A94-BF28-D795680710C9}" presName="dummyMaxCanvas" presStyleCnt="0">
        <dgm:presLayoutVars/>
      </dgm:prSet>
      <dgm:spPr/>
    </dgm:pt>
    <dgm:pt modelId="{E0C170B7-A155-4F6D-8C53-559A14FEF89B}" type="pres">
      <dgm:prSet presAssocID="{50CE6815-AC8C-4A94-BF28-D795680710C9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79064FBE-970B-4DB5-B068-323C854BFA52}" type="pres">
      <dgm:prSet presAssocID="{50CE6815-AC8C-4A94-BF28-D795680710C9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60E5F921-CE31-4FD5-A28E-EBA27CB8ABC5}" type="pres">
      <dgm:prSet presAssocID="{50CE6815-AC8C-4A94-BF28-D795680710C9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2A5AA382-818D-4B5C-9845-4C904A790622}" type="pres">
      <dgm:prSet presAssocID="{50CE6815-AC8C-4A94-BF28-D795680710C9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78ADF19B-A864-4D8F-AB5A-F67B4C67BBFB}" type="pres">
      <dgm:prSet presAssocID="{50CE6815-AC8C-4A94-BF28-D795680710C9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A21DDB66-8441-475B-A435-5433647B4333}" type="pres">
      <dgm:prSet presAssocID="{50CE6815-AC8C-4A94-BF28-D795680710C9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9E462132-E41C-4F85-B933-476B47013919}" type="pres">
      <dgm:prSet presAssocID="{50CE6815-AC8C-4A94-BF28-D795680710C9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CF6BED47-B1FB-4A41-B02C-C79460598BE9}" type="pres">
      <dgm:prSet presAssocID="{50CE6815-AC8C-4A94-BF28-D795680710C9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ECB6AE8B-3E96-4B65-B27A-00C586DA24E9}" srcId="{50CE6815-AC8C-4A94-BF28-D795680710C9}" destId="{6AEA9D55-471C-4F7B-ACCF-1D1CB3D88BEB}" srcOrd="0" destOrd="0" parTransId="{FC59479C-B2DA-40A6-BB02-73368FF548A9}" sibTransId="{BBB675E2-84CD-4A40-BBEC-676F1E47DA11}"/>
    <dgm:cxn modelId="{9A9CE57D-37D0-4BDD-8027-9FF94A530FC7}" type="presOf" srcId="{BBB675E2-84CD-4A40-BBEC-676F1E47DA11}" destId="{2A5AA382-818D-4B5C-9845-4C904A790622}" srcOrd="0" destOrd="0" presId="urn:microsoft.com/office/officeart/2005/8/layout/vProcess5"/>
    <dgm:cxn modelId="{DDDC661F-1819-407B-B553-A93FA36EB0DF}" type="presOf" srcId="{6AEA9D55-471C-4F7B-ACCF-1D1CB3D88BEB}" destId="{E0C170B7-A155-4F6D-8C53-559A14FEF89B}" srcOrd="0" destOrd="0" presId="urn:microsoft.com/office/officeart/2005/8/layout/vProcess5"/>
    <dgm:cxn modelId="{7E39EB7D-2E8D-46FD-ABB8-3F6A4340BAE3}" srcId="{50CE6815-AC8C-4A94-BF28-D795680710C9}" destId="{9FD596DF-1DFC-4158-9349-BD02D6E67670}" srcOrd="2" destOrd="0" parTransId="{55D0E38E-E15F-42A0-9F88-A104CB05A2FD}" sibTransId="{06E499BA-9A5C-4488-A2FE-28E08DEF326C}"/>
    <dgm:cxn modelId="{DFC0AD8B-8B0A-4D08-9220-2E2A5CE944C1}" type="presOf" srcId="{50CE6815-AC8C-4A94-BF28-D795680710C9}" destId="{87C1963F-847A-4B82-B2D3-844B84A64B5F}" srcOrd="0" destOrd="0" presId="urn:microsoft.com/office/officeart/2005/8/layout/vProcess5"/>
    <dgm:cxn modelId="{F41D68D3-CA67-4BA5-8B58-56D46AFC2829}" type="presOf" srcId="{6AEA9D55-471C-4F7B-ACCF-1D1CB3D88BEB}" destId="{A21DDB66-8441-475B-A435-5433647B4333}" srcOrd="1" destOrd="0" presId="urn:microsoft.com/office/officeart/2005/8/layout/vProcess5"/>
    <dgm:cxn modelId="{633B5D77-7C11-4B7B-B4D8-A2D2E65FADAA}" type="presOf" srcId="{9FD596DF-1DFC-4158-9349-BD02D6E67670}" destId="{CF6BED47-B1FB-4A41-B02C-C79460598BE9}" srcOrd="1" destOrd="0" presId="urn:microsoft.com/office/officeart/2005/8/layout/vProcess5"/>
    <dgm:cxn modelId="{2CC21661-2602-4261-BBD3-7A6991AD6811}" type="presOf" srcId="{9FD596DF-1DFC-4158-9349-BD02D6E67670}" destId="{60E5F921-CE31-4FD5-A28E-EBA27CB8ABC5}" srcOrd="0" destOrd="0" presId="urn:microsoft.com/office/officeart/2005/8/layout/vProcess5"/>
    <dgm:cxn modelId="{48D1DBE1-2804-490B-B693-1B366A211974}" type="presOf" srcId="{C6FD57B9-531F-4864-AE1B-789C680A0143}" destId="{78ADF19B-A864-4D8F-AB5A-F67B4C67BBFB}" srcOrd="0" destOrd="0" presId="urn:microsoft.com/office/officeart/2005/8/layout/vProcess5"/>
    <dgm:cxn modelId="{861DE884-7A1D-45C0-B6F7-45B9307D73C2}" type="presOf" srcId="{12B72741-80FF-41E7-94A8-298B57A07231}" destId="{79064FBE-970B-4DB5-B068-323C854BFA52}" srcOrd="0" destOrd="0" presId="urn:microsoft.com/office/officeart/2005/8/layout/vProcess5"/>
    <dgm:cxn modelId="{BB392D32-796B-409B-B842-A03129B7C8AE}" srcId="{50CE6815-AC8C-4A94-BF28-D795680710C9}" destId="{12B72741-80FF-41E7-94A8-298B57A07231}" srcOrd="1" destOrd="0" parTransId="{8C07779E-733B-48B0-840C-E1DEDB924693}" sibTransId="{C6FD57B9-531F-4864-AE1B-789C680A0143}"/>
    <dgm:cxn modelId="{78A81272-CEE2-483C-ACFD-2B63887C8B07}" type="presOf" srcId="{12B72741-80FF-41E7-94A8-298B57A07231}" destId="{9E462132-E41C-4F85-B933-476B47013919}" srcOrd="1" destOrd="0" presId="urn:microsoft.com/office/officeart/2005/8/layout/vProcess5"/>
    <dgm:cxn modelId="{E615ECBB-8338-4AB4-A440-2153DAFB5AD0}" type="presParOf" srcId="{87C1963F-847A-4B82-B2D3-844B84A64B5F}" destId="{56A07D20-A8E4-43C5-943E-AD95BFE1BE53}" srcOrd="0" destOrd="0" presId="urn:microsoft.com/office/officeart/2005/8/layout/vProcess5"/>
    <dgm:cxn modelId="{7D4AD16A-00F4-4F48-A2C9-BD06B82739C8}" type="presParOf" srcId="{87C1963F-847A-4B82-B2D3-844B84A64B5F}" destId="{E0C170B7-A155-4F6D-8C53-559A14FEF89B}" srcOrd="1" destOrd="0" presId="urn:microsoft.com/office/officeart/2005/8/layout/vProcess5"/>
    <dgm:cxn modelId="{05FD1EC8-D4F6-48EA-A77B-0F592994BC58}" type="presParOf" srcId="{87C1963F-847A-4B82-B2D3-844B84A64B5F}" destId="{79064FBE-970B-4DB5-B068-323C854BFA52}" srcOrd="2" destOrd="0" presId="urn:microsoft.com/office/officeart/2005/8/layout/vProcess5"/>
    <dgm:cxn modelId="{761152AD-092B-4281-9FF7-98527CDA6CDF}" type="presParOf" srcId="{87C1963F-847A-4B82-B2D3-844B84A64B5F}" destId="{60E5F921-CE31-4FD5-A28E-EBA27CB8ABC5}" srcOrd="3" destOrd="0" presId="urn:microsoft.com/office/officeart/2005/8/layout/vProcess5"/>
    <dgm:cxn modelId="{03C5E26C-18B2-4677-850B-D497CC7BDBB1}" type="presParOf" srcId="{87C1963F-847A-4B82-B2D3-844B84A64B5F}" destId="{2A5AA382-818D-4B5C-9845-4C904A790622}" srcOrd="4" destOrd="0" presId="urn:microsoft.com/office/officeart/2005/8/layout/vProcess5"/>
    <dgm:cxn modelId="{18D1E8CA-D5E8-48C4-92CA-4672CCD07621}" type="presParOf" srcId="{87C1963F-847A-4B82-B2D3-844B84A64B5F}" destId="{78ADF19B-A864-4D8F-AB5A-F67B4C67BBFB}" srcOrd="5" destOrd="0" presId="urn:microsoft.com/office/officeart/2005/8/layout/vProcess5"/>
    <dgm:cxn modelId="{57DB2F8E-E9AA-4AA0-B300-DB3453EFF515}" type="presParOf" srcId="{87C1963F-847A-4B82-B2D3-844B84A64B5F}" destId="{A21DDB66-8441-475B-A435-5433647B4333}" srcOrd="6" destOrd="0" presId="urn:microsoft.com/office/officeart/2005/8/layout/vProcess5"/>
    <dgm:cxn modelId="{6D033FCF-371B-401B-B01C-0A8273899369}" type="presParOf" srcId="{87C1963F-847A-4B82-B2D3-844B84A64B5F}" destId="{9E462132-E41C-4F85-B933-476B47013919}" srcOrd="7" destOrd="0" presId="urn:microsoft.com/office/officeart/2005/8/layout/vProcess5"/>
    <dgm:cxn modelId="{5B044CC4-3B0E-4307-AABA-CF1E24B379FD}" type="presParOf" srcId="{87C1963F-847A-4B82-B2D3-844B84A64B5F}" destId="{CF6BED47-B1FB-4A41-B02C-C79460598BE9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CE6815-AC8C-4A94-BF28-D795680710C9}" type="doc">
      <dgm:prSet loTypeId="urn:microsoft.com/office/officeart/2005/8/layout/vProcess5" loCatId="process" qsTypeId="urn:microsoft.com/office/officeart/2005/8/quickstyle/3d6" qsCatId="3D" csTypeId="urn:microsoft.com/office/officeart/2005/8/colors/accent0_3" csCatId="mainScheme" phldr="1"/>
      <dgm:spPr/>
      <dgm:t>
        <a:bodyPr/>
        <a:lstStyle/>
        <a:p>
          <a:endParaRPr lang="fr-CA"/>
        </a:p>
      </dgm:t>
    </dgm:pt>
    <dgm:pt modelId="{6AEA9D55-471C-4F7B-ACCF-1D1CB3D88BEB}">
      <dgm:prSet phldrT="[Tex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en-CA" sz="5400" b="1" dirty="0" err="1" smtClean="0"/>
            <a:t>Avant</a:t>
          </a:r>
          <a:r>
            <a:rPr lang="en-CA" sz="5400" dirty="0" smtClean="0"/>
            <a:t> </a:t>
          </a:r>
          <a:r>
            <a:rPr lang="en-CA" sz="4900" dirty="0" smtClean="0"/>
            <a:t>: Préparation</a:t>
          </a:r>
          <a:endParaRPr lang="fr-CA" sz="4900" dirty="0"/>
        </a:p>
      </dgm:t>
    </dgm:pt>
    <dgm:pt modelId="{FC59479C-B2DA-40A6-BB02-73368FF548A9}" type="parTrans" cxnId="{ECB6AE8B-3E96-4B65-B27A-00C586DA24E9}">
      <dgm:prSet/>
      <dgm:spPr/>
      <dgm:t>
        <a:bodyPr/>
        <a:lstStyle/>
        <a:p>
          <a:endParaRPr lang="fr-CA"/>
        </a:p>
      </dgm:t>
    </dgm:pt>
    <dgm:pt modelId="{BBB675E2-84CD-4A40-BBEC-676F1E47DA11}" type="sibTrans" cxnId="{ECB6AE8B-3E96-4B65-B27A-00C586DA24E9}">
      <dgm:prSet/>
      <dgm:spPr/>
      <dgm:t>
        <a:bodyPr/>
        <a:lstStyle/>
        <a:p>
          <a:endParaRPr lang="fr-CA"/>
        </a:p>
      </dgm:t>
    </dgm:pt>
    <dgm:pt modelId="{12B72741-80FF-41E7-94A8-298B57A07231}">
      <dgm:prSet phldrT="[Text]" custT="1"/>
      <dgm:spPr/>
      <dgm:t>
        <a:bodyPr/>
        <a:lstStyle/>
        <a:p>
          <a:r>
            <a:rPr lang="en-CA" sz="5400" b="1" dirty="0" smtClean="0"/>
            <a:t>Pendant</a:t>
          </a:r>
          <a:r>
            <a:rPr lang="en-CA" sz="5400" dirty="0" smtClean="0"/>
            <a:t> </a:t>
          </a:r>
          <a:r>
            <a:rPr lang="en-CA" sz="4900" dirty="0" smtClean="0"/>
            <a:t>: </a:t>
          </a:r>
          <a:r>
            <a:rPr lang="en-CA" sz="4900" dirty="0" err="1" smtClean="0"/>
            <a:t>Activités</a:t>
          </a:r>
          <a:endParaRPr lang="fr-CA" sz="4900" dirty="0"/>
        </a:p>
      </dgm:t>
    </dgm:pt>
    <dgm:pt modelId="{8C07779E-733B-48B0-840C-E1DEDB924693}" type="parTrans" cxnId="{BB392D32-796B-409B-B842-A03129B7C8AE}">
      <dgm:prSet/>
      <dgm:spPr/>
      <dgm:t>
        <a:bodyPr/>
        <a:lstStyle/>
        <a:p>
          <a:endParaRPr lang="fr-CA"/>
        </a:p>
      </dgm:t>
    </dgm:pt>
    <dgm:pt modelId="{C6FD57B9-531F-4864-AE1B-789C680A0143}" type="sibTrans" cxnId="{BB392D32-796B-409B-B842-A03129B7C8AE}">
      <dgm:prSet/>
      <dgm:spPr/>
      <dgm:t>
        <a:bodyPr/>
        <a:lstStyle/>
        <a:p>
          <a:endParaRPr lang="fr-CA"/>
        </a:p>
      </dgm:t>
    </dgm:pt>
    <dgm:pt modelId="{9FD596DF-1DFC-4158-9349-BD02D6E67670}">
      <dgm:prSet phldrT="[Text]" custT="1"/>
      <dgm:spPr/>
      <dgm:t>
        <a:bodyPr/>
        <a:lstStyle/>
        <a:p>
          <a:r>
            <a:rPr lang="en-CA" sz="4800" b="1" dirty="0" smtClean="0"/>
            <a:t>Après</a:t>
          </a:r>
          <a:r>
            <a:rPr lang="en-CA" sz="4800" dirty="0" smtClean="0"/>
            <a:t> </a:t>
          </a:r>
          <a:r>
            <a:rPr lang="en-CA" sz="4900" dirty="0" smtClean="0"/>
            <a:t>: Optimisation</a:t>
          </a:r>
          <a:endParaRPr lang="fr-CA" sz="4900" dirty="0"/>
        </a:p>
      </dgm:t>
    </dgm:pt>
    <dgm:pt modelId="{55D0E38E-E15F-42A0-9F88-A104CB05A2FD}" type="parTrans" cxnId="{7E39EB7D-2E8D-46FD-ABB8-3F6A4340BAE3}">
      <dgm:prSet/>
      <dgm:spPr/>
      <dgm:t>
        <a:bodyPr/>
        <a:lstStyle/>
        <a:p>
          <a:endParaRPr lang="fr-CA"/>
        </a:p>
      </dgm:t>
    </dgm:pt>
    <dgm:pt modelId="{06E499BA-9A5C-4488-A2FE-28E08DEF326C}" type="sibTrans" cxnId="{7E39EB7D-2E8D-46FD-ABB8-3F6A4340BAE3}">
      <dgm:prSet/>
      <dgm:spPr/>
      <dgm:t>
        <a:bodyPr/>
        <a:lstStyle/>
        <a:p>
          <a:endParaRPr lang="fr-CA"/>
        </a:p>
      </dgm:t>
    </dgm:pt>
    <dgm:pt modelId="{87C1963F-847A-4B82-B2D3-844B84A64B5F}" type="pres">
      <dgm:prSet presAssocID="{50CE6815-AC8C-4A94-BF28-D795680710C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fr-CA"/>
        </a:p>
      </dgm:t>
    </dgm:pt>
    <dgm:pt modelId="{56A07D20-A8E4-43C5-943E-AD95BFE1BE53}" type="pres">
      <dgm:prSet presAssocID="{50CE6815-AC8C-4A94-BF28-D795680710C9}" presName="dummyMaxCanvas" presStyleCnt="0">
        <dgm:presLayoutVars/>
      </dgm:prSet>
      <dgm:spPr/>
    </dgm:pt>
    <dgm:pt modelId="{E0C170B7-A155-4F6D-8C53-559A14FEF89B}" type="pres">
      <dgm:prSet presAssocID="{50CE6815-AC8C-4A94-BF28-D795680710C9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79064FBE-970B-4DB5-B068-323C854BFA52}" type="pres">
      <dgm:prSet presAssocID="{50CE6815-AC8C-4A94-BF28-D795680710C9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60E5F921-CE31-4FD5-A28E-EBA27CB8ABC5}" type="pres">
      <dgm:prSet presAssocID="{50CE6815-AC8C-4A94-BF28-D795680710C9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2A5AA382-818D-4B5C-9845-4C904A790622}" type="pres">
      <dgm:prSet presAssocID="{50CE6815-AC8C-4A94-BF28-D795680710C9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78ADF19B-A864-4D8F-AB5A-F67B4C67BBFB}" type="pres">
      <dgm:prSet presAssocID="{50CE6815-AC8C-4A94-BF28-D795680710C9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A21DDB66-8441-475B-A435-5433647B4333}" type="pres">
      <dgm:prSet presAssocID="{50CE6815-AC8C-4A94-BF28-D795680710C9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9E462132-E41C-4F85-B933-476B47013919}" type="pres">
      <dgm:prSet presAssocID="{50CE6815-AC8C-4A94-BF28-D795680710C9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CF6BED47-B1FB-4A41-B02C-C79460598BE9}" type="pres">
      <dgm:prSet presAssocID="{50CE6815-AC8C-4A94-BF28-D795680710C9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ECB6AE8B-3E96-4B65-B27A-00C586DA24E9}" srcId="{50CE6815-AC8C-4A94-BF28-D795680710C9}" destId="{6AEA9D55-471C-4F7B-ACCF-1D1CB3D88BEB}" srcOrd="0" destOrd="0" parTransId="{FC59479C-B2DA-40A6-BB02-73368FF548A9}" sibTransId="{BBB675E2-84CD-4A40-BBEC-676F1E47DA11}"/>
    <dgm:cxn modelId="{09C9C57A-1512-470F-BCAB-AF33442AB03A}" type="presOf" srcId="{50CE6815-AC8C-4A94-BF28-D795680710C9}" destId="{87C1963F-847A-4B82-B2D3-844B84A64B5F}" srcOrd="0" destOrd="0" presId="urn:microsoft.com/office/officeart/2005/8/layout/vProcess5"/>
    <dgm:cxn modelId="{7E39EB7D-2E8D-46FD-ABB8-3F6A4340BAE3}" srcId="{50CE6815-AC8C-4A94-BF28-D795680710C9}" destId="{9FD596DF-1DFC-4158-9349-BD02D6E67670}" srcOrd="2" destOrd="0" parTransId="{55D0E38E-E15F-42A0-9F88-A104CB05A2FD}" sibTransId="{06E499BA-9A5C-4488-A2FE-28E08DEF326C}"/>
    <dgm:cxn modelId="{86E5A5D2-8C4A-4212-B605-00F3E1959165}" type="presOf" srcId="{C6FD57B9-531F-4864-AE1B-789C680A0143}" destId="{78ADF19B-A864-4D8F-AB5A-F67B4C67BBFB}" srcOrd="0" destOrd="0" presId="urn:microsoft.com/office/officeart/2005/8/layout/vProcess5"/>
    <dgm:cxn modelId="{F13CCCC6-C7B2-41D3-BA16-CD7BF4412686}" type="presOf" srcId="{9FD596DF-1DFC-4158-9349-BD02D6E67670}" destId="{60E5F921-CE31-4FD5-A28E-EBA27CB8ABC5}" srcOrd="0" destOrd="0" presId="urn:microsoft.com/office/officeart/2005/8/layout/vProcess5"/>
    <dgm:cxn modelId="{BD7869BC-C972-4119-A9F2-3111A69CF2BB}" type="presOf" srcId="{BBB675E2-84CD-4A40-BBEC-676F1E47DA11}" destId="{2A5AA382-818D-4B5C-9845-4C904A790622}" srcOrd="0" destOrd="0" presId="urn:microsoft.com/office/officeart/2005/8/layout/vProcess5"/>
    <dgm:cxn modelId="{EE085FE1-4665-4A51-9607-ABEC10CDE974}" type="presOf" srcId="{12B72741-80FF-41E7-94A8-298B57A07231}" destId="{79064FBE-970B-4DB5-B068-323C854BFA52}" srcOrd="0" destOrd="0" presId="urn:microsoft.com/office/officeart/2005/8/layout/vProcess5"/>
    <dgm:cxn modelId="{214E31E8-F9F7-4569-B887-D81EDE083860}" type="presOf" srcId="{12B72741-80FF-41E7-94A8-298B57A07231}" destId="{9E462132-E41C-4F85-B933-476B47013919}" srcOrd="1" destOrd="0" presId="urn:microsoft.com/office/officeart/2005/8/layout/vProcess5"/>
    <dgm:cxn modelId="{1F230D8B-1408-491E-A95F-EC39995DFA58}" type="presOf" srcId="{9FD596DF-1DFC-4158-9349-BD02D6E67670}" destId="{CF6BED47-B1FB-4A41-B02C-C79460598BE9}" srcOrd="1" destOrd="0" presId="urn:microsoft.com/office/officeart/2005/8/layout/vProcess5"/>
    <dgm:cxn modelId="{BB392D32-796B-409B-B842-A03129B7C8AE}" srcId="{50CE6815-AC8C-4A94-BF28-D795680710C9}" destId="{12B72741-80FF-41E7-94A8-298B57A07231}" srcOrd="1" destOrd="0" parTransId="{8C07779E-733B-48B0-840C-E1DEDB924693}" sibTransId="{C6FD57B9-531F-4864-AE1B-789C680A0143}"/>
    <dgm:cxn modelId="{7748A312-5608-4F16-A826-CFFDD12FCB19}" type="presOf" srcId="{6AEA9D55-471C-4F7B-ACCF-1D1CB3D88BEB}" destId="{E0C170B7-A155-4F6D-8C53-559A14FEF89B}" srcOrd="0" destOrd="0" presId="urn:microsoft.com/office/officeart/2005/8/layout/vProcess5"/>
    <dgm:cxn modelId="{3BEB2A61-074F-4758-930B-B2D066407C20}" type="presOf" srcId="{6AEA9D55-471C-4F7B-ACCF-1D1CB3D88BEB}" destId="{A21DDB66-8441-475B-A435-5433647B4333}" srcOrd="1" destOrd="0" presId="urn:microsoft.com/office/officeart/2005/8/layout/vProcess5"/>
    <dgm:cxn modelId="{AA9CBFE7-D618-4694-852B-A61B402D6D9F}" type="presParOf" srcId="{87C1963F-847A-4B82-B2D3-844B84A64B5F}" destId="{56A07D20-A8E4-43C5-943E-AD95BFE1BE53}" srcOrd="0" destOrd="0" presId="urn:microsoft.com/office/officeart/2005/8/layout/vProcess5"/>
    <dgm:cxn modelId="{7DED3A0A-D19B-4A8E-8CA3-4EB34FD6BBAA}" type="presParOf" srcId="{87C1963F-847A-4B82-B2D3-844B84A64B5F}" destId="{E0C170B7-A155-4F6D-8C53-559A14FEF89B}" srcOrd="1" destOrd="0" presId="urn:microsoft.com/office/officeart/2005/8/layout/vProcess5"/>
    <dgm:cxn modelId="{C416EA8F-43AA-4EE4-A2F8-975957936C94}" type="presParOf" srcId="{87C1963F-847A-4B82-B2D3-844B84A64B5F}" destId="{79064FBE-970B-4DB5-B068-323C854BFA52}" srcOrd="2" destOrd="0" presId="urn:microsoft.com/office/officeart/2005/8/layout/vProcess5"/>
    <dgm:cxn modelId="{DF429BDC-269F-4F6D-8114-4A08856C6DCF}" type="presParOf" srcId="{87C1963F-847A-4B82-B2D3-844B84A64B5F}" destId="{60E5F921-CE31-4FD5-A28E-EBA27CB8ABC5}" srcOrd="3" destOrd="0" presId="urn:microsoft.com/office/officeart/2005/8/layout/vProcess5"/>
    <dgm:cxn modelId="{C9E2615D-AA96-487C-A35A-DEBACE36AC02}" type="presParOf" srcId="{87C1963F-847A-4B82-B2D3-844B84A64B5F}" destId="{2A5AA382-818D-4B5C-9845-4C904A790622}" srcOrd="4" destOrd="0" presId="urn:microsoft.com/office/officeart/2005/8/layout/vProcess5"/>
    <dgm:cxn modelId="{B217A186-AFD4-43ED-8D1D-3AD1BD739DA2}" type="presParOf" srcId="{87C1963F-847A-4B82-B2D3-844B84A64B5F}" destId="{78ADF19B-A864-4D8F-AB5A-F67B4C67BBFB}" srcOrd="5" destOrd="0" presId="urn:microsoft.com/office/officeart/2005/8/layout/vProcess5"/>
    <dgm:cxn modelId="{641C25B4-EAE8-49B4-9B8B-8EF3E771126C}" type="presParOf" srcId="{87C1963F-847A-4B82-B2D3-844B84A64B5F}" destId="{A21DDB66-8441-475B-A435-5433647B4333}" srcOrd="6" destOrd="0" presId="urn:microsoft.com/office/officeart/2005/8/layout/vProcess5"/>
    <dgm:cxn modelId="{971A6B97-7201-4D67-A2CA-5A88D8024B8F}" type="presParOf" srcId="{87C1963F-847A-4B82-B2D3-844B84A64B5F}" destId="{9E462132-E41C-4F85-B933-476B47013919}" srcOrd="7" destOrd="0" presId="urn:microsoft.com/office/officeart/2005/8/layout/vProcess5"/>
    <dgm:cxn modelId="{E37E556A-A67E-459B-9124-19BCF1562401}" type="presParOf" srcId="{87C1963F-847A-4B82-B2D3-844B84A64B5F}" destId="{CF6BED47-B1FB-4A41-B02C-C79460598BE9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CE6815-AC8C-4A94-BF28-D795680710C9}" type="doc">
      <dgm:prSet loTypeId="urn:microsoft.com/office/officeart/2005/8/layout/vProcess5" loCatId="process" qsTypeId="urn:microsoft.com/office/officeart/2005/8/quickstyle/3d6" qsCatId="3D" csTypeId="urn:microsoft.com/office/officeart/2005/8/colors/accent0_3" csCatId="mainScheme" phldr="1"/>
      <dgm:spPr/>
      <dgm:t>
        <a:bodyPr/>
        <a:lstStyle/>
        <a:p>
          <a:endParaRPr lang="fr-CA"/>
        </a:p>
      </dgm:t>
    </dgm:pt>
    <dgm:pt modelId="{6AEA9D55-471C-4F7B-ACCF-1D1CB3D88BEB}">
      <dgm:prSet phldrT="[Text]" custT="1"/>
      <dgm:spPr/>
      <dgm:t>
        <a:bodyPr/>
        <a:lstStyle/>
        <a:p>
          <a:r>
            <a:rPr lang="en-CA" sz="5400" b="1" dirty="0" err="1" smtClean="0"/>
            <a:t>Avant</a:t>
          </a:r>
          <a:r>
            <a:rPr lang="en-CA" sz="5400" dirty="0" smtClean="0"/>
            <a:t> </a:t>
          </a:r>
          <a:r>
            <a:rPr lang="en-CA" sz="4900" dirty="0" smtClean="0"/>
            <a:t>: Préparation</a:t>
          </a:r>
          <a:endParaRPr lang="fr-CA" sz="4900" dirty="0"/>
        </a:p>
      </dgm:t>
    </dgm:pt>
    <dgm:pt modelId="{FC59479C-B2DA-40A6-BB02-73368FF548A9}" type="parTrans" cxnId="{ECB6AE8B-3E96-4B65-B27A-00C586DA24E9}">
      <dgm:prSet/>
      <dgm:spPr/>
      <dgm:t>
        <a:bodyPr/>
        <a:lstStyle/>
        <a:p>
          <a:endParaRPr lang="fr-CA"/>
        </a:p>
      </dgm:t>
    </dgm:pt>
    <dgm:pt modelId="{BBB675E2-84CD-4A40-BBEC-676F1E47DA11}" type="sibTrans" cxnId="{ECB6AE8B-3E96-4B65-B27A-00C586DA24E9}">
      <dgm:prSet/>
      <dgm:spPr/>
      <dgm:t>
        <a:bodyPr/>
        <a:lstStyle/>
        <a:p>
          <a:endParaRPr lang="fr-CA"/>
        </a:p>
      </dgm:t>
    </dgm:pt>
    <dgm:pt modelId="{12B72741-80FF-41E7-94A8-298B57A07231}">
      <dgm:prSet phldrT="[Tex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en-CA" sz="5400" b="1" dirty="0" smtClean="0"/>
            <a:t>Pendant</a:t>
          </a:r>
          <a:r>
            <a:rPr lang="en-CA" sz="5400" dirty="0" smtClean="0"/>
            <a:t> </a:t>
          </a:r>
          <a:r>
            <a:rPr lang="en-CA" sz="4900" dirty="0" smtClean="0"/>
            <a:t>: </a:t>
          </a:r>
          <a:r>
            <a:rPr lang="en-CA" sz="4900" dirty="0" err="1" smtClean="0"/>
            <a:t>Activités</a:t>
          </a:r>
          <a:endParaRPr lang="fr-CA" sz="4900" dirty="0"/>
        </a:p>
      </dgm:t>
    </dgm:pt>
    <dgm:pt modelId="{8C07779E-733B-48B0-840C-E1DEDB924693}" type="parTrans" cxnId="{BB392D32-796B-409B-B842-A03129B7C8AE}">
      <dgm:prSet/>
      <dgm:spPr/>
      <dgm:t>
        <a:bodyPr/>
        <a:lstStyle/>
        <a:p>
          <a:endParaRPr lang="fr-CA"/>
        </a:p>
      </dgm:t>
    </dgm:pt>
    <dgm:pt modelId="{C6FD57B9-531F-4864-AE1B-789C680A0143}" type="sibTrans" cxnId="{BB392D32-796B-409B-B842-A03129B7C8AE}">
      <dgm:prSet/>
      <dgm:spPr/>
      <dgm:t>
        <a:bodyPr/>
        <a:lstStyle/>
        <a:p>
          <a:endParaRPr lang="fr-CA"/>
        </a:p>
      </dgm:t>
    </dgm:pt>
    <dgm:pt modelId="{9FD596DF-1DFC-4158-9349-BD02D6E67670}">
      <dgm:prSet phldrT="[Text]" custT="1"/>
      <dgm:spPr/>
      <dgm:t>
        <a:bodyPr/>
        <a:lstStyle/>
        <a:p>
          <a:r>
            <a:rPr lang="en-CA" sz="4800" b="1" dirty="0" smtClean="0"/>
            <a:t>Après</a:t>
          </a:r>
          <a:r>
            <a:rPr lang="en-CA" sz="4800" dirty="0" smtClean="0"/>
            <a:t> </a:t>
          </a:r>
          <a:r>
            <a:rPr lang="en-CA" sz="4900" dirty="0" smtClean="0"/>
            <a:t>: Optimisation</a:t>
          </a:r>
          <a:endParaRPr lang="fr-CA" sz="4900" dirty="0"/>
        </a:p>
      </dgm:t>
    </dgm:pt>
    <dgm:pt modelId="{55D0E38E-E15F-42A0-9F88-A104CB05A2FD}" type="parTrans" cxnId="{7E39EB7D-2E8D-46FD-ABB8-3F6A4340BAE3}">
      <dgm:prSet/>
      <dgm:spPr/>
      <dgm:t>
        <a:bodyPr/>
        <a:lstStyle/>
        <a:p>
          <a:endParaRPr lang="fr-CA"/>
        </a:p>
      </dgm:t>
    </dgm:pt>
    <dgm:pt modelId="{06E499BA-9A5C-4488-A2FE-28E08DEF326C}" type="sibTrans" cxnId="{7E39EB7D-2E8D-46FD-ABB8-3F6A4340BAE3}">
      <dgm:prSet/>
      <dgm:spPr/>
      <dgm:t>
        <a:bodyPr/>
        <a:lstStyle/>
        <a:p>
          <a:endParaRPr lang="fr-CA"/>
        </a:p>
      </dgm:t>
    </dgm:pt>
    <dgm:pt modelId="{87C1963F-847A-4B82-B2D3-844B84A64B5F}" type="pres">
      <dgm:prSet presAssocID="{50CE6815-AC8C-4A94-BF28-D795680710C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fr-CA"/>
        </a:p>
      </dgm:t>
    </dgm:pt>
    <dgm:pt modelId="{56A07D20-A8E4-43C5-943E-AD95BFE1BE53}" type="pres">
      <dgm:prSet presAssocID="{50CE6815-AC8C-4A94-BF28-D795680710C9}" presName="dummyMaxCanvas" presStyleCnt="0">
        <dgm:presLayoutVars/>
      </dgm:prSet>
      <dgm:spPr/>
    </dgm:pt>
    <dgm:pt modelId="{E0C170B7-A155-4F6D-8C53-559A14FEF89B}" type="pres">
      <dgm:prSet presAssocID="{50CE6815-AC8C-4A94-BF28-D795680710C9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79064FBE-970B-4DB5-B068-323C854BFA52}" type="pres">
      <dgm:prSet presAssocID="{50CE6815-AC8C-4A94-BF28-D795680710C9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60E5F921-CE31-4FD5-A28E-EBA27CB8ABC5}" type="pres">
      <dgm:prSet presAssocID="{50CE6815-AC8C-4A94-BF28-D795680710C9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2A5AA382-818D-4B5C-9845-4C904A790622}" type="pres">
      <dgm:prSet presAssocID="{50CE6815-AC8C-4A94-BF28-D795680710C9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78ADF19B-A864-4D8F-AB5A-F67B4C67BBFB}" type="pres">
      <dgm:prSet presAssocID="{50CE6815-AC8C-4A94-BF28-D795680710C9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A21DDB66-8441-475B-A435-5433647B4333}" type="pres">
      <dgm:prSet presAssocID="{50CE6815-AC8C-4A94-BF28-D795680710C9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9E462132-E41C-4F85-B933-476B47013919}" type="pres">
      <dgm:prSet presAssocID="{50CE6815-AC8C-4A94-BF28-D795680710C9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CF6BED47-B1FB-4A41-B02C-C79460598BE9}" type="pres">
      <dgm:prSet presAssocID="{50CE6815-AC8C-4A94-BF28-D795680710C9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ECB6AE8B-3E96-4B65-B27A-00C586DA24E9}" srcId="{50CE6815-AC8C-4A94-BF28-D795680710C9}" destId="{6AEA9D55-471C-4F7B-ACCF-1D1CB3D88BEB}" srcOrd="0" destOrd="0" parTransId="{FC59479C-B2DA-40A6-BB02-73368FF548A9}" sibTransId="{BBB675E2-84CD-4A40-BBEC-676F1E47DA11}"/>
    <dgm:cxn modelId="{7F4EC4E2-4D60-45FF-9D37-6BB55F5B69C0}" type="presOf" srcId="{12B72741-80FF-41E7-94A8-298B57A07231}" destId="{79064FBE-970B-4DB5-B068-323C854BFA52}" srcOrd="0" destOrd="0" presId="urn:microsoft.com/office/officeart/2005/8/layout/vProcess5"/>
    <dgm:cxn modelId="{E80E700F-F542-4B23-BBB9-EB36EFC05557}" type="presOf" srcId="{12B72741-80FF-41E7-94A8-298B57A07231}" destId="{9E462132-E41C-4F85-B933-476B47013919}" srcOrd="1" destOrd="0" presId="urn:microsoft.com/office/officeart/2005/8/layout/vProcess5"/>
    <dgm:cxn modelId="{7E39EB7D-2E8D-46FD-ABB8-3F6A4340BAE3}" srcId="{50CE6815-AC8C-4A94-BF28-D795680710C9}" destId="{9FD596DF-1DFC-4158-9349-BD02D6E67670}" srcOrd="2" destOrd="0" parTransId="{55D0E38E-E15F-42A0-9F88-A104CB05A2FD}" sibTransId="{06E499BA-9A5C-4488-A2FE-28E08DEF326C}"/>
    <dgm:cxn modelId="{28D145F3-F7A0-4A98-8C31-5286E215F2B5}" type="presOf" srcId="{6AEA9D55-471C-4F7B-ACCF-1D1CB3D88BEB}" destId="{E0C170B7-A155-4F6D-8C53-559A14FEF89B}" srcOrd="0" destOrd="0" presId="urn:microsoft.com/office/officeart/2005/8/layout/vProcess5"/>
    <dgm:cxn modelId="{0DB3B67C-67D8-4B21-9D38-2D36239BB66D}" type="presOf" srcId="{6AEA9D55-471C-4F7B-ACCF-1D1CB3D88BEB}" destId="{A21DDB66-8441-475B-A435-5433647B4333}" srcOrd="1" destOrd="0" presId="urn:microsoft.com/office/officeart/2005/8/layout/vProcess5"/>
    <dgm:cxn modelId="{D7DFD2AD-67B0-4F25-A3FF-52552E5FAEBE}" type="presOf" srcId="{BBB675E2-84CD-4A40-BBEC-676F1E47DA11}" destId="{2A5AA382-818D-4B5C-9845-4C904A790622}" srcOrd="0" destOrd="0" presId="urn:microsoft.com/office/officeart/2005/8/layout/vProcess5"/>
    <dgm:cxn modelId="{1263A463-399B-42AB-85D5-45F941603924}" type="presOf" srcId="{9FD596DF-1DFC-4158-9349-BD02D6E67670}" destId="{CF6BED47-B1FB-4A41-B02C-C79460598BE9}" srcOrd="1" destOrd="0" presId="urn:microsoft.com/office/officeart/2005/8/layout/vProcess5"/>
    <dgm:cxn modelId="{4AB2EAC4-EF0E-4377-9DFB-1D754C69AF23}" type="presOf" srcId="{50CE6815-AC8C-4A94-BF28-D795680710C9}" destId="{87C1963F-847A-4B82-B2D3-844B84A64B5F}" srcOrd="0" destOrd="0" presId="urn:microsoft.com/office/officeart/2005/8/layout/vProcess5"/>
    <dgm:cxn modelId="{7E0404B0-AAF9-43BC-BDC3-2027C920AF29}" type="presOf" srcId="{9FD596DF-1DFC-4158-9349-BD02D6E67670}" destId="{60E5F921-CE31-4FD5-A28E-EBA27CB8ABC5}" srcOrd="0" destOrd="0" presId="urn:microsoft.com/office/officeart/2005/8/layout/vProcess5"/>
    <dgm:cxn modelId="{BB392D32-796B-409B-B842-A03129B7C8AE}" srcId="{50CE6815-AC8C-4A94-BF28-D795680710C9}" destId="{12B72741-80FF-41E7-94A8-298B57A07231}" srcOrd="1" destOrd="0" parTransId="{8C07779E-733B-48B0-840C-E1DEDB924693}" sibTransId="{C6FD57B9-531F-4864-AE1B-789C680A0143}"/>
    <dgm:cxn modelId="{F935CB09-D8BC-4494-A585-F4447EAE8B3F}" type="presOf" srcId="{C6FD57B9-531F-4864-AE1B-789C680A0143}" destId="{78ADF19B-A864-4D8F-AB5A-F67B4C67BBFB}" srcOrd="0" destOrd="0" presId="urn:microsoft.com/office/officeart/2005/8/layout/vProcess5"/>
    <dgm:cxn modelId="{9C60FDA2-191D-4399-BF4D-4B3ABFE74088}" type="presParOf" srcId="{87C1963F-847A-4B82-B2D3-844B84A64B5F}" destId="{56A07D20-A8E4-43C5-943E-AD95BFE1BE53}" srcOrd="0" destOrd="0" presId="urn:microsoft.com/office/officeart/2005/8/layout/vProcess5"/>
    <dgm:cxn modelId="{188388F6-837B-48AD-BC92-68D1206FD09E}" type="presParOf" srcId="{87C1963F-847A-4B82-B2D3-844B84A64B5F}" destId="{E0C170B7-A155-4F6D-8C53-559A14FEF89B}" srcOrd="1" destOrd="0" presId="urn:microsoft.com/office/officeart/2005/8/layout/vProcess5"/>
    <dgm:cxn modelId="{EC61DBB3-DAE8-4984-859C-0B5EF30536B4}" type="presParOf" srcId="{87C1963F-847A-4B82-B2D3-844B84A64B5F}" destId="{79064FBE-970B-4DB5-B068-323C854BFA52}" srcOrd="2" destOrd="0" presId="urn:microsoft.com/office/officeart/2005/8/layout/vProcess5"/>
    <dgm:cxn modelId="{28C73084-5BAD-43B7-A7CE-0F8F91D4CFED}" type="presParOf" srcId="{87C1963F-847A-4B82-B2D3-844B84A64B5F}" destId="{60E5F921-CE31-4FD5-A28E-EBA27CB8ABC5}" srcOrd="3" destOrd="0" presId="urn:microsoft.com/office/officeart/2005/8/layout/vProcess5"/>
    <dgm:cxn modelId="{287B859D-F45C-4AB4-A1D0-3E81FE7943A2}" type="presParOf" srcId="{87C1963F-847A-4B82-B2D3-844B84A64B5F}" destId="{2A5AA382-818D-4B5C-9845-4C904A790622}" srcOrd="4" destOrd="0" presId="urn:microsoft.com/office/officeart/2005/8/layout/vProcess5"/>
    <dgm:cxn modelId="{6166556A-878D-42C5-B241-4FD06498402C}" type="presParOf" srcId="{87C1963F-847A-4B82-B2D3-844B84A64B5F}" destId="{78ADF19B-A864-4D8F-AB5A-F67B4C67BBFB}" srcOrd="5" destOrd="0" presId="urn:microsoft.com/office/officeart/2005/8/layout/vProcess5"/>
    <dgm:cxn modelId="{E5A52311-3DC8-468D-AF41-7004193D1355}" type="presParOf" srcId="{87C1963F-847A-4B82-B2D3-844B84A64B5F}" destId="{A21DDB66-8441-475B-A435-5433647B4333}" srcOrd="6" destOrd="0" presId="urn:microsoft.com/office/officeart/2005/8/layout/vProcess5"/>
    <dgm:cxn modelId="{533457DF-FAFC-46FA-B636-9DD43633C4F2}" type="presParOf" srcId="{87C1963F-847A-4B82-B2D3-844B84A64B5F}" destId="{9E462132-E41C-4F85-B933-476B47013919}" srcOrd="7" destOrd="0" presId="urn:microsoft.com/office/officeart/2005/8/layout/vProcess5"/>
    <dgm:cxn modelId="{B6DD733D-3592-4570-8133-A453940B805D}" type="presParOf" srcId="{87C1963F-847A-4B82-B2D3-844B84A64B5F}" destId="{CF6BED47-B1FB-4A41-B02C-C79460598BE9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C1EE9F8-4F9D-4201-A879-402DBB346254}" type="doc">
      <dgm:prSet loTypeId="urn:microsoft.com/office/officeart/2005/8/layout/process4" loCatId="process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fr-CA"/>
        </a:p>
      </dgm:t>
    </dgm:pt>
    <dgm:pt modelId="{BB907A67-5D73-4CCB-8E57-17F4AE109B65}">
      <dgm:prSet phldrT="[Text]"/>
      <dgm:spPr/>
      <dgm:t>
        <a:bodyPr/>
        <a:lstStyle/>
        <a:p>
          <a:r>
            <a:rPr lang="en-CA" dirty="0" smtClean="0"/>
            <a:t>1. </a:t>
          </a:r>
          <a:r>
            <a:rPr lang="en-CA" dirty="0" err="1" smtClean="0"/>
            <a:t>Découvrir</a:t>
          </a:r>
          <a:r>
            <a:rPr lang="en-CA" dirty="0" smtClean="0"/>
            <a:t> le </a:t>
          </a:r>
          <a:r>
            <a:rPr lang="en-CA" dirty="0" err="1" smtClean="0"/>
            <a:t>domaine</a:t>
          </a:r>
          <a:r>
            <a:rPr lang="en-CA" dirty="0" smtClean="0"/>
            <a:t> et </a:t>
          </a:r>
          <a:r>
            <a:rPr lang="en-CA" dirty="0" err="1" smtClean="0"/>
            <a:t>définir</a:t>
          </a:r>
          <a:r>
            <a:rPr lang="en-CA" dirty="0" smtClean="0"/>
            <a:t> la </a:t>
          </a:r>
          <a:r>
            <a:rPr lang="en-CA" dirty="0" err="1" smtClean="0"/>
            <a:t>portée</a:t>
          </a:r>
          <a:endParaRPr lang="fr-CA" dirty="0"/>
        </a:p>
      </dgm:t>
    </dgm:pt>
    <dgm:pt modelId="{9BB78D81-9C76-44F0-A090-933B5455F34E}" type="parTrans" cxnId="{349BB1CF-75F9-46B7-9BB2-1B9908861DC4}">
      <dgm:prSet/>
      <dgm:spPr/>
      <dgm:t>
        <a:bodyPr/>
        <a:lstStyle/>
        <a:p>
          <a:endParaRPr lang="fr-CA"/>
        </a:p>
      </dgm:t>
    </dgm:pt>
    <dgm:pt modelId="{972F4B38-23AC-4A0D-86E8-4D47CAFE178B}" type="sibTrans" cxnId="{349BB1CF-75F9-46B7-9BB2-1B9908861DC4}">
      <dgm:prSet/>
      <dgm:spPr/>
      <dgm:t>
        <a:bodyPr/>
        <a:lstStyle/>
        <a:p>
          <a:endParaRPr lang="fr-CA"/>
        </a:p>
      </dgm:t>
    </dgm:pt>
    <dgm:pt modelId="{13F088D1-F2D9-4082-9600-0B95AFB6A6B2}">
      <dgm:prSet/>
      <dgm:spPr/>
      <dgm:t>
        <a:bodyPr/>
        <a:lstStyle/>
        <a:p>
          <a:r>
            <a:rPr lang="fr-CA" dirty="0" smtClean="0"/>
            <a:t>Dessiner le diagramme de contexte</a:t>
          </a:r>
        </a:p>
      </dgm:t>
    </dgm:pt>
    <dgm:pt modelId="{CE408540-4248-4CCF-A9F2-8B585979DC45}" type="parTrans" cxnId="{A8466601-E594-45A5-8010-10642A04A5F1}">
      <dgm:prSet/>
      <dgm:spPr/>
      <dgm:t>
        <a:bodyPr/>
        <a:lstStyle/>
        <a:p>
          <a:endParaRPr lang="fr-CA"/>
        </a:p>
      </dgm:t>
    </dgm:pt>
    <dgm:pt modelId="{EA0A61FE-7593-4856-84F2-B4AECB8D4A60}" type="sibTrans" cxnId="{A8466601-E594-45A5-8010-10642A04A5F1}">
      <dgm:prSet/>
      <dgm:spPr/>
      <dgm:t>
        <a:bodyPr/>
        <a:lstStyle/>
        <a:p>
          <a:endParaRPr lang="fr-CA"/>
        </a:p>
      </dgm:t>
    </dgm:pt>
    <dgm:pt modelId="{8F1A3B74-6D35-40FE-8B69-F6E1D7103342}">
      <dgm:prSet/>
      <dgm:spPr/>
      <dgm:t>
        <a:bodyPr/>
        <a:lstStyle/>
        <a:p>
          <a:r>
            <a:rPr lang="fr-CA" dirty="0" smtClean="0"/>
            <a:t>2. Élaboration  du carnet de produit</a:t>
          </a:r>
        </a:p>
      </dgm:t>
    </dgm:pt>
    <dgm:pt modelId="{9E722046-BD2D-49D7-8D05-FA674407086B}" type="parTrans" cxnId="{7B867D72-2EC8-4F88-B48C-F788D8CBC9DC}">
      <dgm:prSet/>
      <dgm:spPr/>
      <dgm:t>
        <a:bodyPr/>
        <a:lstStyle/>
        <a:p>
          <a:endParaRPr lang="fr-CA"/>
        </a:p>
      </dgm:t>
    </dgm:pt>
    <dgm:pt modelId="{83B347D0-7F1E-4300-B0E8-471BFB8F7424}" type="sibTrans" cxnId="{7B867D72-2EC8-4F88-B48C-F788D8CBC9DC}">
      <dgm:prSet/>
      <dgm:spPr/>
      <dgm:t>
        <a:bodyPr/>
        <a:lstStyle/>
        <a:p>
          <a:endParaRPr lang="fr-CA"/>
        </a:p>
      </dgm:t>
    </dgm:pt>
    <dgm:pt modelId="{6B5EA879-7797-42AD-88D6-77A0011FFBCB}">
      <dgm:prSet/>
      <dgm:spPr/>
      <dgm:t>
        <a:bodyPr/>
        <a:lstStyle/>
        <a:p>
          <a:r>
            <a:rPr lang="fr-CA" dirty="0" smtClean="0"/>
            <a:t>Rédiger les récits</a:t>
          </a:r>
        </a:p>
      </dgm:t>
    </dgm:pt>
    <dgm:pt modelId="{7E85DB2A-0847-4E5E-851F-7EA6D7209111}" type="parTrans" cxnId="{93671A54-74E3-4655-A0B2-11BFB6B39B4E}">
      <dgm:prSet/>
      <dgm:spPr/>
      <dgm:t>
        <a:bodyPr/>
        <a:lstStyle/>
        <a:p>
          <a:endParaRPr lang="fr-CA"/>
        </a:p>
      </dgm:t>
    </dgm:pt>
    <dgm:pt modelId="{B14BC640-11A6-49CE-8B8B-9219A6093B41}" type="sibTrans" cxnId="{93671A54-74E3-4655-A0B2-11BFB6B39B4E}">
      <dgm:prSet/>
      <dgm:spPr/>
      <dgm:t>
        <a:bodyPr/>
        <a:lstStyle/>
        <a:p>
          <a:endParaRPr lang="fr-CA"/>
        </a:p>
      </dgm:t>
    </dgm:pt>
    <dgm:pt modelId="{DD4DDE0E-F394-4112-9DCD-11B38CA52E31}">
      <dgm:prSet/>
      <dgm:spPr/>
      <dgm:t>
        <a:bodyPr/>
        <a:lstStyle/>
        <a:p>
          <a:r>
            <a:rPr lang="fr-CA" dirty="0" smtClean="0"/>
            <a:t>Estimer les récits</a:t>
          </a:r>
        </a:p>
      </dgm:t>
    </dgm:pt>
    <dgm:pt modelId="{74EFB656-0DA8-4BA3-958E-A7EEDB290869}" type="parTrans" cxnId="{3E79900B-DAD3-4345-9BD9-A5F31FCB67C6}">
      <dgm:prSet/>
      <dgm:spPr/>
      <dgm:t>
        <a:bodyPr/>
        <a:lstStyle/>
        <a:p>
          <a:endParaRPr lang="fr-CA"/>
        </a:p>
      </dgm:t>
    </dgm:pt>
    <dgm:pt modelId="{41486AED-5D64-497F-87CD-B96828E46C04}" type="sibTrans" cxnId="{3E79900B-DAD3-4345-9BD9-A5F31FCB67C6}">
      <dgm:prSet/>
      <dgm:spPr/>
      <dgm:t>
        <a:bodyPr/>
        <a:lstStyle/>
        <a:p>
          <a:endParaRPr lang="fr-CA"/>
        </a:p>
      </dgm:t>
    </dgm:pt>
    <dgm:pt modelId="{F33A0047-56A5-4D2F-B40D-3B3B7CA92473}">
      <dgm:prSet/>
      <dgm:spPr/>
      <dgm:t>
        <a:bodyPr/>
        <a:lstStyle/>
        <a:p>
          <a:r>
            <a:rPr lang="fr-CA" dirty="0" smtClean="0"/>
            <a:t>Prioriser les récits</a:t>
          </a:r>
        </a:p>
      </dgm:t>
    </dgm:pt>
    <dgm:pt modelId="{63A65805-6198-435B-8585-4A1756C32A4A}" type="parTrans" cxnId="{0450476E-08C5-4BA9-AD36-76EA2095C7FD}">
      <dgm:prSet/>
      <dgm:spPr/>
      <dgm:t>
        <a:bodyPr/>
        <a:lstStyle/>
        <a:p>
          <a:endParaRPr lang="fr-CA"/>
        </a:p>
      </dgm:t>
    </dgm:pt>
    <dgm:pt modelId="{B516254E-BBFF-483A-9ABC-A5F38B1E2503}" type="sibTrans" cxnId="{0450476E-08C5-4BA9-AD36-76EA2095C7FD}">
      <dgm:prSet/>
      <dgm:spPr/>
      <dgm:t>
        <a:bodyPr/>
        <a:lstStyle/>
        <a:p>
          <a:endParaRPr lang="fr-CA"/>
        </a:p>
      </dgm:t>
    </dgm:pt>
    <dgm:pt modelId="{931C2C5A-9501-45DE-B2DC-21A4722C1213}">
      <dgm:prSet/>
      <dgm:spPr/>
      <dgm:t>
        <a:bodyPr/>
        <a:lstStyle/>
        <a:p>
          <a:r>
            <a:rPr lang="en-CA" dirty="0" smtClean="0"/>
            <a:t>3. Plan de </a:t>
          </a:r>
          <a:r>
            <a:rPr lang="en-CA" dirty="0" err="1" smtClean="0"/>
            <a:t>livraison</a:t>
          </a:r>
          <a:endParaRPr lang="fr-CA" dirty="0" smtClean="0"/>
        </a:p>
      </dgm:t>
    </dgm:pt>
    <dgm:pt modelId="{36001E67-A1CF-45E9-A6D1-8F5A375DA39D}" type="parTrans" cxnId="{A913895F-1577-4AF1-9E53-91EDDE6D6DBC}">
      <dgm:prSet/>
      <dgm:spPr/>
      <dgm:t>
        <a:bodyPr/>
        <a:lstStyle/>
        <a:p>
          <a:endParaRPr lang="fr-CA"/>
        </a:p>
      </dgm:t>
    </dgm:pt>
    <dgm:pt modelId="{EB0E999D-0392-4F2B-9B5E-B53A25B1F5B4}" type="sibTrans" cxnId="{A913895F-1577-4AF1-9E53-91EDDE6D6DBC}">
      <dgm:prSet/>
      <dgm:spPr/>
      <dgm:t>
        <a:bodyPr/>
        <a:lstStyle/>
        <a:p>
          <a:endParaRPr lang="fr-CA"/>
        </a:p>
      </dgm:t>
    </dgm:pt>
    <dgm:pt modelId="{EA9CB4A3-5D08-4A32-9822-4FE4C6C865B1}">
      <dgm:prSet/>
      <dgm:spPr/>
      <dgm:t>
        <a:bodyPr/>
        <a:lstStyle/>
        <a:p>
          <a:r>
            <a:rPr lang="fr-CA" dirty="0" smtClean="0"/>
            <a:t>Déterminer la durée des sprints</a:t>
          </a:r>
        </a:p>
      </dgm:t>
    </dgm:pt>
    <dgm:pt modelId="{2A150347-DEDC-4FC8-B58A-1A708C051FB6}" type="parTrans" cxnId="{8CCA25CB-F30B-4B4D-A509-E4925B592F7E}">
      <dgm:prSet/>
      <dgm:spPr/>
      <dgm:t>
        <a:bodyPr/>
        <a:lstStyle/>
        <a:p>
          <a:endParaRPr lang="fr-CA"/>
        </a:p>
      </dgm:t>
    </dgm:pt>
    <dgm:pt modelId="{750E94A7-2D25-4634-81B9-80E125D7C8A9}" type="sibTrans" cxnId="{8CCA25CB-F30B-4B4D-A509-E4925B592F7E}">
      <dgm:prSet/>
      <dgm:spPr/>
      <dgm:t>
        <a:bodyPr/>
        <a:lstStyle/>
        <a:p>
          <a:endParaRPr lang="fr-CA"/>
        </a:p>
      </dgm:t>
    </dgm:pt>
    <dgm:pt modelId="{2A948CEE-8636-4A24-B182-12BB449C6004}">
      <dgm:prSet/>
      <dgm:spPr/>
      <dgm:t>
        <a:bodyPr/>
        <a:lstStyle/>
        <a:p>
          <a:r>
            <a:rPr lang="fr-CA" dirty="0" smtClean="0"/>
            <a:t>Découler le plan de livraison</a:t>
          </a:r>
        </a:p>
      </dgm:t>
    </dgm:pt>
    <dgm:pt modelId="{FEA8D87B-FAD0-460E-8FE3-8741A9085153}" type="parTrans" cxnId="{FB37D180-3BF3-407F-9E6B-A1B3096A52FA}">
      <dgm:prSet/>
      <dgm:spPr/>
      <dgm:t>
        <a:bodyPr/>
        <a:lstStyle/>
        <a:p>
          <a:endParaRPr lang="fr-CA"/>
        </a:p>
      </dgm:t>
    </dgm:pt>
    <dgm:pt modelId="{1A796B05-FDF7-4970-8477-B13CFA46E4DD}" type="sibTrans" cxnId="{FB37D180-3BF3-407F-9E6B-A1B3096A52FA}">
      <dgm:prSet/>
      <dgm:spPr/>
      <dgm:t>
        <a:bodyPr/>
        <a:lstStyle/>
        <a:p>
          <a:endParaRPr lang="fr-CA"/>
        </a:p>
      </dgm:t>
    </dgm:pt>
    <dgm:pt modelId="{619FCB5E-4D80-4EB3-B266-66A1331AB070}">
      <dgm:prSet/>
      <dgm:spPr/>
      <dgm:t>
        <a:bodyPr/>
        <a:lstStyle/>
        <a:p>
          <a:r>
            <a:rPr lang="fr-CA" dirty="0" smtClean="0"/>
            <a:t>Estimer la vélocité</a:t>
          </a:r>
        </a:p>
      </dgm:t>
    </dgm:pt>
    <dgm:pt modelId="{1661C140-96F4-42A0-A2FA-8CF22C5C5F67}" type="parTrans" cxnId="{D9F62A53-FCCA-4C50-BC3B-FCB676D1713D}">
      <dgm:prSet/>
      <dgm:spPr/>
      <dgm:t>
        <a:bodyPr/>
        <a:lstStyle/>
        <a:p>
          <a:endParaRPr lang="fr-CA"/>
        </a:p>
      </dgm:t>
    </dgm:pt>
    <dgm:pt modelId="{18965763-435E-4070-98F6-89ED76809255}" type="sibTrans" cxnId="{D9F62A53-FCCA-4C50-BC3B-FCB676D1713D}">
      <dgm:prSet/>
      <dgm:spPr/>
      <dgm:t>
        <a:bodyPr/>
        <a:lstStyle/>
        <a:p>
          <a:endParaRPr lang="fr-CA"/>
        </a:p>
      </dgm:t>
    </dgm:pt>
    <dgm:pt modelId="{930745DE-318B-44A2-9C02-480D10D6CA8C}">
      <dgm:prSet/>
      <dgm:spPr/>
      <dgm:t>
        <a:bodyPr/>
        <a:lstStyle/>
        <a:p>
          <a:r>
            <a:rPr lang="en-CA" dirty="0" err="1" smtClean="0"/>
            <a:t>Déterminer</a:t>
          </a:r>
          <a:r>
            <a:rPr lang="en-CA" dirty="0" smtClean="0"/>
            <a:t> les </a:t>
          </a:r>
          <a:r>
            <a:rPr lang="en-CA" dirty="0" err="1" smtClean="0"/>
            <a:t>rôles</a:t>
          </a:r>
          <a:endParaRPr lang="fr-CA" dirty="0" smtClean="0"/>
        </a:p>
      </dgm:t>
    </dgm:pt>
    <dgm:pt modelId="{1B5DCBBA-926B-4F3D-97D7-5200D9AA59D9}" type="parTrans" cxnId="{F9BA3E0E-86B1-4C96-A09B-9EB8ABF73A59}">
      <dgm:prSet/>
      <dgm:spPr/>
      <dgm:t>
        <a:bodyPr/>
        <a:lstStyle/>
        <a:p>
          <a:endParaRPr lang="fr-CA"/>
        </a:p>
      </dgm:t>
    </dgm:pt>
    <dgm:pt modelId="{706841F0-977B-4454-9460-4DF4196B1F40}" type="sibTrans" cxnId="{F9BA3E0E-86B1-4C96-A09B-9EB8ABF73A59}">
      <dgm:prSet/>
      <dgm:spPr/>
      <dgm:t>
        <a:bodyPr/>
        <a:lstStyle/>
        <a:p>
          <a:endParaRPr lang="fr-CA"/>
        </a:p>
      </dgm:t>
    </dgm:pt>
    <dgm:pt modelId="{246535A3-394F-4414-9395-FA3B714B8D2C}" type="pres">
      <dgm:prSet presAssocID="{1C1EE9F8-4F9D-4201-A879-402DBB34625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CA"/>
        </a:p>
      </dgm:t>
    </dgm:pt>
    <dgm:pt modelId="{EB119CC6-C30F-4A35-A210-1CF56CE5A80E}" type="pres">
      <dgm:prSet presAssocID="{931C2C5A-9501-45DE-B2DC-21A4722C1213}" presName="boxAndChildren" presStyleCnt="0"/>
      <dgm:spPr/>
      <dgm:t>
        <a:bodyPr/>
        <a:lstStyle/>
        <a:p>
          <a:endParaRPr lang="fr-CA"/>
        </a:p>
      </dgm:t>
    </dgm:pt>
    <dgm:pt modelId="{B7F2CEF9-5E4F-4847-91B1-02186C0F3A51}" type="pres">
      <dgm:prSet presAssocID="{931C2C5A-9501-45DE-B2DC-21A4722C1213}" presName="parentTextBox" presStyleLbl="node1" presStyleIdx="0" presStyleCnt="3"/>
      <dgm:spPr/>
      <dgm:t>
        <a:bodyPr/>
        <a:lstStyle/>
        <a:p>
          <a:endParaRPr lang="fr-CA"/>
        </a:p>
      </dgm:t>
    </dgm:pt>
    <dgm:pt modelId="{E75D3B51-983F-401F-AB09-1407FEE717B0}" type="pres">
      <dgm:prSet presAssocID="{931C2C5A-9501-45DE-B2DC-21A4722C1213}" presName="entireBox" presStyleLbl="node1" presStyleIdx="0" presStyleCnt="3"/>
      <dgm:spPr/>
      <dgm:t>
        <a:bodyPr/>
        <a:lstStyle/>
        <a:p>
          <a:endParaRPr lang="fr-CA"/>
        </a:p>
      </dgm:t>
    </dgm:pt>
    <dgm:pt modelId="{640572B4-7A9D-417E-A1CE-1E906540CB82}" type="pres">
      <dgm:prSet presAssocID="{931C2C5A-9501-45DE-B2DC-21A4722C1213}" presName="descendantBox" presStyleCnt="0"/>
      <dgm:spPr/>
      <dgm:t>
        <a:bodyPr/>
        <a:lstStyle/>
        <a:p>
          <a:endParaRPr lang="fr-CA"/>
        </a:p>
      </dgm:t>
    </dgm:pt>
    <dgm:pt modelId="{F8CBAE34-1E37-43DD-BB93-281159D77C84}" type="pres">
      <dgm:prSet presAssocID="{EA9CB4A3-5D08-4A32-9822-4FE4C6C865B1}" presName="childTextBox" presStyleLbl="fgAccFollowNode1" presStyleIdx="0" presStyleCnt="8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B2F4F8A4-03A9-40E9-A036-5CA26266FC56}" type="pres">
      <dgm:prSet presAssocID="{619FCB5E-4D80-4EB3-B266-66A1331AB070}" presName="childTextBox" presStyleLbl="fgAccFollowNode1" presStyleIdx="1" presStyleCnt="8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506C6265-9E3E-4AE3-A6A5-29DF99949D44}" type="pres">
      <dgm:prSet presAssocID="{2A948CEE-8636-4A24-B182-12BB449C6004}" presName="childTextBox" presStyleLbl="fgAccFollowNode1" presStyleIdx="2" presStyleCnt="8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B65DA3C9-2DC5-4B6F-A70A-D79432068A62}" type="pres">
      <dgm:prSet presAssocID="{83B347D0-7F1E-4300-B0E8-471BFB8F7424}" presName="sp" presStyleCnt="0"/>
      <dgm:spPr/>
      <dgm:t>
        <a:bodyPr/>
        <a:lstStyle/>
        <a:p>
          <a:endParaRPr lang="fr-CA"/>
        </a:p>
      </dgm:t>
    </dgm:pt>
    <dgm:pt modelId="{E4C07B16-6E9D-42FB-BB05-083AC8D2EDF7}" type="pres">
      <dgm:prSet presAssocID="{8F1A3B74-6D35-40FE-8B69-F6E1D7103342}" presName="arrowAndChildren" presStyleCnt="0"/>
      <dgm:spPr/>
      <dgm:t>
        <a:bodyPr/>
        <a:lstStyle/>
        <a:p>
          <a:endParaRPr lang="fr-CA"/>
        </a:p>
      </dgm:t>
    </dgm:pt>
    <dgm:pt modelId="{0DA96B8C-0A66-4282-A49A-0A59F82B7F29}" type="pres">
      <dgm:prSet presAssocID="{8F1A3B74-6D35-40FE-8B69-F6E1D7103342}" presName="parentTextArrow" presStyleLbl="node1" presStyleIdx="0" presStyleCnt="3"/>
      <dgm:spPr/>
      <dgm:t>
        <a:bodyPr/>
        <a:lstStyle/>
        <a:p>
          <a:endParaRPr lang="fr-CA"/>
        </a:p>
      </dgm:t>
    </dgm:pt>
    <dgm:pt modelId="{4CBA4A60-09BD-4552-9BC1-91802170B6A4}" type="pres">
      <dgm:prSet presAssocID="{8F1A3B74-6D35-40FE-8B69-F6E1D7103342}" presName="arrow" presStyleLbl="node1" presStyleIdx="1" presStyleCnt="3"/>
      <dgm:spPr/>
      <dgm:t>
        <a:bodyPr/>
        <a:lstStyle/>
        <a:p>
          <a:endParaRPr lang="fr-CA"/>
        </a:p>
      </dgm:t>
    </dgm:pt>
    <dgm:pt modelId="{A9EF44D0-325B-4197-AC65-8DE495B1BEC0}" type="pres">
      <dgm:prSet presAssocID="{8F1A3B74-6D35-40FE-8B69-F6E1D7103342}" presName="descendantArrow" presStyleCnt="0"/>
      <dgm:spPr/>
      <dgm:t>
        <a:bodyPr/>
        <a:lstStyle/>
        <a:p>
          <a:endParaRPr lang="fr-CA"/>
        </a:p>
      </dgm:t>
    </dgm:pt>
    <dgm:pt modelId="{645F3E10-043F-4E10-9136-996B338317B3}" type="pres">
      <dgm:prSet presAssocID="{6B5EA879-7797-42AD-88D6-77A0011FFBCB}" presName="childTextArrow" presStyleLbl="fgAccFollowNode1" presStyleIdx="3" presStyleCnt="8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E8937CBE-46C3-4374-8F7C-4403701DC051}" type="pres">
      <dgm:prSet presAssocID="{DD4DDE0E-F394-4112-9DCD-11B38CA52E31}" presName="childTextArrow" presStyleLbl="fgAccFollowNode1" presStyleIdx="4" presStyleCnt="8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F32ADDC2-384A-4AAD-8BE4-8383DA268497}" type="pres">
      <dgm:prSet presAssocID="{F33A0047-56A5-4D2F-B40D-3B3B7CA92473}" presName="childTextArrow" presStyleLbl="fgAccFollowNode1" presStyleIdx="5" presStyleCnt="8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A86D5751-67B1-4D11-9E4F-867578FAE454}" type="pres">
      <dgm:prSet presAssocID="{972F4B38-23AC-4A0D-86E8-4D47CAFE178B}" presName="sp" presStyleCnt="0"/>
      <dgm:spPr/>
      <dgm:t>
        <a:bodyPr/>
        <a:lstStyle/>
        <a:p>
          <a:endParaRPr lang="fr-CA"/>
        </a:p>
      </dgm:t>
    </dgm:pt>
    <dgm:pt modelId="{0299E3FF-E071-4DC0-9D5E-898D3BEB8680}" type="pres">
      <dgm:prSet presAssocID="{BB907A67-5D73-4CCB-8E57-17F4AE109B65}" presName="arrowAndChildren" presStyleCnt="0"/>
      <dgm:spPr/>
      <dgm:t>
        <a:bodyPr/>
        <a:lstStyle/>
        <a:p>
          <a:endParaRPr lang="fr-CA"/>
        </a:p>
      </dgm:t>
    </dgm:pt>
    <dgm:pt modelId="{08F0196B-BDB7-481D-9F5C-071922986BB3}" type="pres">
      <dgm:prSet presAssocID="{BB907A67-5D73-4CCB-8E57-17F4AE109B65}" presName="parentTextArrow" presStyleLbl="node1" presStyleIdx="1" presStyleCnt="3"/>
      <dgm:spPr/>
      <dgm:t>
        <a:bodyPr/>
        <a:lstStyle/>
        <a:p>
          <a:endParaRPr lang="fr-CA"/>
        </a:p>
      </dgm:t>
    </dgm:pt>
    <dgm:pt modelId="{33FA7D07-F18B-4D36-9F76-6A962C063F04}" type="pres">
      <dgm:prSet presAssocID="{BB907A67-5D73-4CCB-8E57-17F4AE109B65}" presName="arrow" presStyleLbl="node1" presStyleIdx="2" presStyleCnt="3" custLinFactNeighborX="1351"/>
      <dgm:spPr/>
      <dgm:t>
        <a:bodyPr/>
        <a:lstStyle/>
        <a:p>
          <a:endParaRPr lang="fr-CA"/>
        </a:p>
      </dgm:t>
    </dgm:pt>
    <dgm:pt modelId="{32E145CE-0E9D-4215-B23F-1041FF8E0719}" type="pres">
      <dgm:prSet presAssocID="{BB907A67-5D73-4CCB-8E57-17F4AE109B65}" presName="descendantArrow" presStyleCnt="0"/>
      <dgm:spPr/>
      <dgm:t>
        <a:bodyPr/>
        <a:lstStyle/>
        <a:p>
          <a:endParaRPr lang="fr-CA"/>
        </a:p>
      </dgm:t>
    </dgm:pt>
    <dgm:pt modelId="{1832DF56-687D-4D38-A9D5-3F9BEBAB4D15}" type="pres">
      <dgm:prSet presAssocID="{930745DE-318B-44A2-9C02-480D10D6CA8C}" presName="childTextArrow" presStyleLbl="fgAccFollowNode1" presStyleIdx="6" presStyleCnt="8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68175572-013B-44B8-9E4C-3FF4F300DE4F}" type="pres">
      <dgm:prSet presAssocID="{13F088D1-F2D9-4082-9600-0B95AFB6A6B2}" presName="childTextArrow" presStyleLbl="fgAccFollowNode1" presStyleIdx="7" presStyleCnt="8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A913895F-1577-4AF1-9E53-91EDDE6D6DBC}" srcId="{1C1EE9F8-4F9D-4201-A879-402DBB346254}" destId="{931C2C5A-9501-45DE-B2DC-21A4722C1213}" srcOrd="2" destOrd="0" parTransId="{36001E67-A1CF-45E9-A6D1-8F5A375DA39D}" sibTransId="{EB0E999D-0392-4F2B-9B5E-B53A25B1F5B4}"/>
    <dgm:cxn modelId="{C3A2B01C-4C50-4D19-9127-E5E1A54F6450}" type="presOf" srcId="{BB907A67-5D73-4CCB-8E57-17F4AE109B65}" destId="{08F0196B-BDB7-481D-9F5C-071922986BB3}" srcOrd="0" destOrd="0" presId="urn:microsoft.com/office/officeart/2005/8/layout/process4"/>
    <dgm:cxn modelId="{3E79900B-DAD3-4345-9BD9-A5F31FCB67C6}" srcId="{8F1A3B74-6D35-40FE-8B69-F6E1D7103342}" destId="{DD4DDE0E-F394-4112-9DCD-11B38CA52E31}" srcOrd="1" destOrd="0" parTransId="{74EFB656-0DA8-4BA3-958E-A7EEDB290869}" sibTransId="{41486AED-5D64-497F-87CD-B96828E46C04}"/>
    <dgm:cxn modelId="{CACCB2E6-0A6F-44B3-8E4B-AB8FFF7F3D59}" type="presOf" srcId="{8F1A3B74-6D35-40FE-8B69-F6E1D7103342}" destId="{4CBA4A60-09BD-4552-9BC1-91802170B6A4}" srcOrd="1" destOrd="0" presId="urn:microsoft.com/office/officeart/2005/8/layout/process4"/>
    <dgm:cxn modelId="{581EE0D5-D733-4482-B311-14034BA2CD42}" type="presOf" srcId="{6B5EA879-7797-42AD-88D6-77A0011FFBCB}" destId="{645F3E10-043F-4E10-9136-996B338317B3}" srcOrd="0" destOrd="0" presId="urn:microsoft.com/office/officeart/2005/8/layout/process4"/>
    <dgm:cxn modelId="{F3C752B5-1103-4AD9-88AB-49C3549D2F63}" type="presOf" srcId="{931C2C5A-9501-45DE-B2DC-21A4722C1213}" destId="{E75D3B51-983F-401F-AB09-1407FEE717B0}" srcOrd="1" destOrd="0" presId="urn:microsoft.com/office/officeart/2005/8/layout/process4"/>
    <dgm:cxn modelId="{D9F62A53-FCCA-4C50-BC3B-FCB676D1713D}" srcId="{931C2C5A-9501-45DE-B2DC-21A4722C1213}" destId="{619FCB5E-4D80-4EB3-B266-66A1331AB070}" srcOrd="1" destOrd="0" parTransId="{1661C140-96F4-42A0-A2FA-8CF22C5C5F67}" sibTransId="{18965763-435E-4070-98F6-89ED76809255}"/>
    <dgm:cxn modelId="{F97320AF-9119-427D-87EE-A223223396AC}" type="presOf" srcId="{1C1EE9F8-4F9D-4201-A879-402DBB346254}" destId="{246535A3-394F-4414-9395-FA3B714B8D2C}" srcOrd="0" destOrd="0" presId="urn:microsoft.com/office/officeart/2005/8/layout/process4"/>
    <dgm:cxn modelId="{349BB1CF-75F9-46B7-9BB2-1B9908861DC4}" srcId="{1C1EE9F8-4F9D-4201-A879-402DBB346254}" destId="{BB907A67-5D73-4CCB-8E57-17F4AE109B65}" srcOrd="0" destOrd="0" parTransId="{9BB78D81-9C76-44F0-A090-933B5455F34E}" sibTransId="{972F4B38-23AC-4A0D-86E8-4D47CAFE178B}"/>
    <dgm:cxn modelId="{6EEF5189-53D8-4BF3-9438-B442357C0BDA}" type="presOf" srcId="{8F1A3B74-6D35-40FE-8B69-F6E1D7103342}" destId="{0DA96B8C-0A66-4282-A49A-0A59F82B7F29}" srcOrd="0" destOrd="0" presId="urn:microsoft.com/office/officeart/2005/8/layout/process4"/>
    <dgm:cxn modelId="{62BA6F64-EC24-4982-9A0E-E744EFE43082}" type="presOf" srcId="{EA9CB4A3-5D08-4A32-9822-4FE4C6C865B1}" destId="{F8CBAE34-1E37-43DD-BB93-281159D77C84}" srcOrd="0" destOrd="0" presId="urn:microsoft.com/office/officeart/2005/8/layout/process4"/>
    <dgm:cxn modelId="{8CCA25CB-F30B-4B4D-A509-E4925B592F7E}" srcId="{931C2C5A-9501-45DE-B2DC-21A4722C1213}" destId="{EA9CB4A3-5D08-4A32-9822-4FE4C6C865B1}" srcOrd="0" destOrd="0" parTransId="{2A150347-DEDC-4FC8-B58A-1A708C051FB6}" sibTransId="{750E94A7-2D25-4634-81B9-80E125D7C8A9}"/>
    <dgm:cxn modelId="{A8ED0219-5D92-473A-B1BB-54188BE77DE7}" type="presOf" srcId="{BB907A67-5D73-4CCB-8E57-17F4AE109B65}" destId="{33FA7D07-F18B-4D36-9F76-6A962C063F04}" srcOrd="1" destOrd="0" presId="urn:microsoft.com/office/officeart/2005/8/layout/process4"/>
    <dgm:cxn modelId="{5262679F-1D74-41C4-A51E-3C5FE1F21C19}" type="presOf" srcId="{F33A0047-56A5-4D2F-B40D-3B3B7CA92473}" destId="{F32ADDC2-384A-4AAD-8BE4-8383DA268497}" srcOrd="0" destOrd="0" presId="urn:microsoft.com/office/officeart/2005/8/layout/process4"/>
    <dgm:cxn modelId="{0450476E-08C5-4BA9-AD36-76EA2095C7FD}" srcId="{8F1A3B74-6D35-40FE-8B69-F6E1D7103342}" destId="{F33A0047-56A5-4D2F-B40D-3B3B7CA92473}" srcOrd="2" destOrd="0" parTransId="{63A65805-6198-435B-8585-4A1756C32A4A}" sibTransId="{B516254E-BBFF-483A-9ABC-A5F38B1E2503}"/>
    <dgm:cxn modelId="{77E5B3A9-B21C-46F2-88F1-7B90B824343F}" type="presOf" srcId="{DD4DDE0E-F394-4112-9DCD-11B38CA52E31}" destId="{E8937CBE-46C3-4374-8F7C-4403701DC051}" srcOrd="0" destOrd="0" presId="urn:microsoft.com/office/officeart/2005/8/layout/process4"/>
    <dgm:cxn modelId="{2FF62133-B7E4-4019-927E-D74AB8692BE1}" type="presOf" srcId="{930745DE-318B-44A2-9C02-480D10D6CA8C}" destId="{1832DF56-687D-4D38-A9D5-3F9BEBAB4D15}" srcOrd="0" destOrd="0" presId="urn:microsoft.com/office/officeart/2005/8/layout/process4"/>
    <dgm:cxn modelId="{7B867D72-2EC8-4F88-B48C-F788D8CBC9DC}" srcId="{1C1EE9F8-4F9D-4201-A879-402DBB346254}" destId="{8F1A3B74-6D35-40FE-8B69-F6E1D7103342}" srcOrd="1" destOrd="0" parTransId="{9E722046-BD2D-49D7-8D05-FA674407086B}" sibTransId="{83B347D0-7F1E-4300-B0E8-471BFB8F7424}"/>
    <dgm:cxn modelId="{93671A54-74E3-4655-A0B2-11BFB6B39B4E}" srcId="{8F1A3B74-6D35-40FE-8B69-F6E1D7103342}" destId="{6B5EA879-7797-42AD-88D6-77A0011FFBCB}" srcOrd="0" destOrd="0" parTransId="{7E85DB2A-0847-4E5E-851F-7EA6D7209111}" sibTransId="{B14BC640-11A6-49CE-8B8B-9219A6093B41}"/>
    <dgm:cxn modelId="{FB37D180-3BF3-407F-9E6B-A1B3096A52FA}" srcId="{931C2C5A-9501-45DE-B2DC-21A4722C1213}" destId="{2A948CEE-8636-4A24-B182-12BB449C6004}" srcOrd="2" destOrd="0" parTransId="{FEA8D87B-FAD0-460E-8FE3-8741A9085153}" sibTransId="{1A796B05-FDF7-4970-8477-B13CFA46E4DD}"/>
    <dgm:cxn modelId="{AB20B2B5-D7D5-4999-8E2C-CA32599AF14C}" type="presOf" srcId="{931C2C5A-9501-45DE-B2DC-21A4722C1213}" destId="{B7F2CEF9-5E4F-4847-91B1-02186C0F3A51}" srcOrd="0" destOrd="0" presId="urn:microsoft.com/office/officeart/2005/8/layout/process4"/>
    <dgm:cxn modelId="{A8466601-E594-45A5-8010-10642A04A5F1}" srcId="{BB907A67-5D73-4CCB-8E57-17F4AE109B65}" destId="{13F088D1-F2D9-4082-9600-0B95AFB6A6B2}" srcOrd="1" destOrd="0" parTransId="{CE408540-4248-4CCF-A9F2-8B585979DC45}" sibTransId="{EA0A61FE-7593-4856-84F2-B4AECB8D4A60}"/>
    <dgm:cxn modelId="{96CCB90A-BFDD-4C18-BA3D-19D851EDACCE}" type="presOf" srcId="{2A948CEE-8636-4A24-B182-12BB449C6004}" destId="{506C6265-9E3E-4AE3-A6A5-29DF99949D44}" srcOrd="0" destOrd="0" presId="urn:microsoft.com/office/officeart/2005/8/layout/process4"/>
    <dgm:cxn modelId="{0FEE0A04-051B-4C2B-BD64-4DA33092676B}" type="presOf" srcId="{619FCB5E-4D80-4EB3-B266-66A1331AB070}" destId="{B2F4F8A4-03A9-40E9-A036-5CA26266FC56}" srcOrd="0" destOrd="0" presId="urn:microsoft.com/office/officeart/2005/8/layout/process4"/>
    <dgm:cxn modelId="{3A2BE03E-210C-4627-BE6F-1BEE6EDDD37C}" type="presOf" srcId="{13F088D1-F2D9-4082-9600-0B95AFB6A6B2}" destId="{68175572-013B-44B8-9E4C-3FF4F300DE4F}" srcOrd="0" destOrd="0" presId="urn:microsoft.com/office/officeart/2005/8/layout/process4"/>
    <dgm:cxn modelId="{F9BA3E0E-86B1-4C96-A09B-9EB8ABF73A59}" srcId="{BB907A67-5D73-4CCB-8E57-17F4AE109B65}" destId="{930745DE-318B-44A2-9C02-480D10D6CA8C}" srcOrd="0" destOrd="0" parTransId="{1B5DCBBA-926B-4F3D-97D7-5200D9AA59D9}" sibTransId="{706841F0-977B-4454-9460-4DF4196B1F40}"/>
    <dgm:cxn modelId="{FCD36212-123B-46F9-8076-B1336ACC1D3F}" type="presParOf" srcId="{246535A3-394F-4414-9395-FA3B714B8D2C}" destId="{EB119CC6-C30F-4A35-A210-1CF56CE5A80E}" srcOrd="0" destOrd="0" presId="urn:microsoft.com/office/officeart/2005/8/layout/process4"/>
    <dgm:cxn modelId="{A53DF318-5D25-4BFC-B15D-46E4CBB318A9}" type="presParOf" srcId="{EB119CC6-C30F-4A35-A210-1CF56CE5A80E}" destId="{B7F2CEF9-5E4F-4847-91B1-02186C0F3A51}" srcOrd="0" destOrd="0" presId="urn:microsoft.com/office/officeart/2005/8/layout/process4"/>
    <dgm:cxn modelId="{4B4F0998-BB7D-4742-B525-3F9D514B9F8D}" type="presParOf" srcId="{EB119CC6-C30F-4A35-A210-1CF56CE5A80E}" destId="{E75D3B51-983F-401F-AB09-1407FEE717B0}" srcOrd="1" destOrd="0" presId="urn:microsoft.com/office/officeart/2005/8/layout/process4"/>
    <dgm:cxn modelId="{9ECE7BCE-0234-43AF-A2BD-608947EFB4EB}" type="presParOf" srcId="{EB119CC6-C30F-4A35-A210-1CF56CE5A80E}" destId="{640572B4-7A9D-417E-A1CE-1E906540CB82}" srcOrd="2" destOrd="0" presId="urn:microsoft.com/office/officeart/2005/8/layout/process4"/>
    <dgm:cxn modelId="{24FA994F-FC3B-4881-BCA2-E2223755453D}" type="presParOf" srcId="{640572B4-7A9D-417E-A1CE-1E906540CB82}" destId="{F8CBAE34-1E37-43DD-BB93-281159D77C84}" srcOrd="0" destOrd="0" presId="urn:microsoft.com/office/officeart/2005/8/layout/process4"/>
    <dgm:cxn modelId="{F995B142-549B-4A84-8D7C-3C358B25CC7B}" type="presParOf" srcId="{640572B4-7A9D-417E-A1CE-1E906540CB82}" destId="{B2F4F8A4-03A9-40E9-A036-5CA26266FC56}" srcOrd="1" destOrd="0" presId="urn:microsoft.com/office/officeart/2005/8/layout/process4"/>
    <dgm:cxn modelId="{444611BE-2B28-4803-8814-6056EA79BEC0}" type="presParOf" srcId="{640572B4-7A9D-417E-A1CE-1E906540CB82}" destId="{506C6265-9E3E-4AE3-A6A5-29DF99949D44}" srcOrd="2" destOrd="0" presId="urn:microsoft.com/office/officeart/2005/8/layout/process4"/>
    <dgm:cxn modelId="{576186D4-3616-495E-B45B-4ED7521297AC}" type="presParOf" srcId="{246535A3-394F-4414-9395-FA3B714B8D2C}" destId="{B65DA3C9-2DC5-4B6F-A70A-D79432068A62}" srcOrd="1" destOrd="0" presId="urn:microsoft.com/office/officeart/2005/8/layout/process4"/>
    <dgm:cxn modelId="{5B57A936-67FA-43F7-B52B-8D4601E1FAED}" type="presParOf" srcId="{246535A3-394F-4414-9395-FA3B714B8D2C}" destId="{E4C07B16-6E9D-42FB-BB05-083AC8D2EDF7}" srcOrd="2" destOrd="0" presId="urn:microsoft.com/office/officeart/2005/8/layout/process4"/>
    <dgm:cxn modelId="{BB07B2EF-C00F-4958-9AEE-ECC44B6E4225}" type="presParOf" srcId="{E4C07B16-6E9D-42FB-BB05-083AC8D2EDF7}" destId="{0DA96B8C-0A66-4282-A49A-0A59F82B7F29}" srcOrd="0" destOrd="0" presId="urn:microsoft.com/office/officeart/2005/8/layout/process4"/>
    <dgm:cxn modelId="{38881FC3-06EC-491D-A75F-BD518B478B5D}" type="presParOf" srcId="{E4C07B16-6E9D-42FB-BB05-083AC8D2EDF7}" destId="{4CBA4A60-09BD-4552-9BC1-91802170B6A4}" srcOrd="1" destOrd="0" presId="urn:microsoft.com/office/officeart/2005/8/layout/process4"/>
    <dgm:cxn modelId="{904E548C-55C2-4510-A219-571AD30F5118}" type="presParOf" srcId="{E4C07B16-6E9D-42FB-BB05-083AC8D2EDF7}" destId="{A9EF44D0-325B-4197-AC65-8DE495B1BEC0}" srcOrd="2" destOrd="0" presId="urn:microsoft.com/office/officeart/2005/8/layout/process4"/>
    <dgm:cxn modelId="{AFF1B4C8-DEBF-4A59-B0C4-B9AB006CD1EA}" type="presParOf" srcId="{A9EF44D0-325B-4197-AC65-8DE495B1BEC0}" destId="{645F3E10-043F-4E10-9136-996B338317B3}" srcOrd="0" destOrd="0" presId="urn:microsoft.com/office/officeart/2005/8/layout/process4"/>
    <dgm:cxn modelId="{3E1ADF38-39B3-42C9-89B7-0FC822FC2D2F}" type="presParOf" srcId="{A9EF44D0-325B-4197-AC65-8DE495B1BEC0}" destId="{E8937CBE-46C3-4374-8F7C-4403701DC051}" srcOrd="1" destOrd="0" presId="urn:microsoft.com/office/officeart/2005/8/layout/process4"/>
    <dgm:cxn modelId="{5F83B680-7E4E-424B-9823-438C4F36BE90}" type="presParOf" srcId="{A9EF44D0-325B-4197-AC65-8DE495B1BEC0}" destId="{F32ADDC2-384A-4AAD-8BE4-8383DA268497}" srcOrd="2" destOrd="0" presId="urn:microsoft.com/office/officeart/2005/8/layout/process4"/>
    <dgm:cxn modelId="{EEC132B6-3A65-4358-AD56-FC6B516E66B2}" type="presParOf" srcId="{246535A3-394F-4414-9395-FA3B714B8D2C}" destId="{A86D5751-67B1-4D11-9E4F-867578FAE454}" srcOrd="3" destOrd="0" presId="urn:microsoft.com/office/officeart/2005/8/layout/process4"/>
    <dgm:cxn modelId="{62D39E67-63FC-4D43-BBB2-302457E28D70}" type="presParOf" srcId="{246535A3-394F-4414-9395-FA3B714B8D2C}" destId="{0299E3FF-E071-4DC0-9D5E-898D3BEB8680}" srcOrd="4" destOrd="0" presId="urn:microsoft.com/office/officeart/2005/8/layout/process4"/>
    <dgm:cxn modelId="{7A5C5989-8B0B-41E2-B39F-48FCC24E04D9}" type="presParOf" srcId="{0299E3FF-E071-4DC0-9D5E-898D3BEB8680}" destId="{08F0196B-BDB7-481D-9F5C-071922986BB3}" srcOrd="0" destOrd="0" presId="urn:microsoft.com/office/officeart/2005/8/layout/process4"/>
    <dgm:cxn modelId="{0A881E98-26E1-49B0-B416-A5E667918110}" type="presParOf" srcId="{0299E3FF-E071-4DC0-9D5E-898D3BEB8680}" destId="{33FA7D07-F18B-4D36-9F76-6A962C063F04}" srcOrd="1" destOrd="0" presId="urn:microsoft.com/office/officeart/2005/8/layout/process4"/>
    <dgm:cxn modelId="{73D7467F-8305-45A4-BA35-139B7CCE41E2}" type="presParOf" srcId="{0299E3FF-E071-4DC0-9D5E-898D3BEB8680}" destId="{32E145CE-0E9D-4215-B23F-1041FF8E0719}" srcOrd="2" destOrd="0" presId="urn:microsoft.com/office/officeart/2005/8/layout/process4"/>
    <dgm:cxn modelId="{215B7429-7674-4F71-83EA-90E28D7FED40}" type="presParOf" srcId="{32E145CE-0E9D-4215-B23F-1041FF8E0719}" destId="{1832DF56-687D-4D38-A9D5-3F9BEBAB4D15}" srcOrd="0" destOrd="0" presId="urn:microsoft.com/office/officeart/2005/8/layout/process4"/>
    <dgm:cxn modelId="{45C34F7D-2D51-4AC7-9B24-2EFB083A46C7}" type="presParOf" srcId="{32E145CE-0E9D-4215-B23F-1041FF8E0719}" destId="{68175572-013B-44B8-9E4C-3FF4F300DE4F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71A2B29-82E5-418E-9722-A4AADF53A718}" type="doc">
      <dgm:prSet loTypeId="urn:microsoft.com/office/officeart/2005/8/layout/pList1" loCatId="list" qsTypeId="urn:microsoft.com/office/officeart/2005/8/quickstyle/3d3" qsCatId="3D" csTypeId="urn:microsoft.com/office/officeart/2005/8/colors/accent2_1" csCatId="accent2" phldr="1"/>
      <dgm:spPr/>
      <dgm:t>
        <a:bodyPr/>
        <a:lstStyle/>
        <a:p>
          <a:endParaRPr lang="fr-CA"/>
        </a:p>
      </dgm:t>
    </dgm:pt>
    <dgm:pt modelId="{58C977A6-7C53-45BA-A802-F57B5E027C3B}">
      <dgm:prSet phldrT="[Text]"/>
      <dgm:spPr/>
      <dgm:t>
        <a:bodyPr/>
        <a:lstStyle/>
        <a:p>
          <a:r>
            <a:rPr lang="en-CA" dirty="0" err="1" smtClean="0"/>
            <a:t>Attentes</a:t>
          </a:r>
          <a:r>
            <a:rPr lang="en-CA" dirty="0" smtClean="0"/>
            <a:t> et ROTI</a:t>
          </a:r>
          <a:endParaRPr lang="fr-CA" dirty="0"/>
        </a:p>
      </dgm:t>
    </dgm:pt>
    <dgm:pt modelId="{EA923CEB-90DF-4BFD-949D-786CF18AB5C3}" type="parTrans" cxnId="{BA472CD7-ED5E-446B-8C47-0E09D8198689}">
      <dgm:prSet/>
      <dgm:spPr/>
      <dgm:t>
        <a:bodyPr/>
        <a:lstStyle/>
        <a:p>
          <a:endParaRPr lang="fr-CA"/>
        </a:p>
      </dgm:t>
    </dgm:pt>
    <dgm:pt modelId="{0D347AF6-59F2-426D-A318-985AC64ECACE}" type="sibTrans" cxnId="{BA472CD7-ED5E-446B-8C47-0E09D8198689}">
      <dgm:prSet/>
      <dgm:spPr/>
      <dgm:t>
        <a:bodyPr/>
        <a:lstStyle/>
        <a:p>
          <a:endParaRPr lang="fr-CA"/>
        </a:p>
      </dgm:t>
    </dgm:pt>
    <dgm:pt modelId="{CA10D9D9-AD90-4573-84AE-413583737F93}">
      <dgm:prSet phldrT="[Text]"/>
      <dgm:spPr/>
      <dgm:t>
        <a:bodyPr/>
        <a:lstStyle/>
        <a:p>
          <a:r>
            <a:rPr lang="en-CA" dirty="0" err="1" smtClean="0"/>
            <a:t>Boîte</a:t>
          </a:r>
          <a:r>
            <a:rPr lang="en-CA" dirty="0" smtClean="0"/>
            <a:t> de temps</a:t>
          </a:r>
          <a:endParaRPr lang="fr-CA" dirty="0"/>
        </a:p>
      </dgm:t>
    </dgm:pt>
    <dgm:pt modelId="{83E0E29D-7F06-4A5B-A040-48AC657BFA18}" type="parTrans" cxnId="{22BC7CA2-F9DD-45F2-8FBB-B02C47886858}">
      <dgm:prSet/>
      <dgm:spPr/>
      <dgm:t>
        <a:bodyPr/>
        <a:lstStyle/>
        <a:p>
          <a:endParaRPr lang="fr-CA"/>
        </a:p>
      </dgm:t>
    </dgm:pt>
    <dgm:pt modelId="{16CB1A07-DDE0-407A-8853-48110AAA20A5}" type="sibTrans" cxnId="{22BC7CA2-F9DD-45F2-8FBB-B02C47886858}">
      <dgm:prSet/>
      <dgm:spPr/>
      <dgm:t>
        <a:bodyPr/>
        <a:lstStyle/>
        <a:p>
          <a:endParaRPr lang="fr-CA"/>
        </a:p>
      </dgm:t>
    </dgm:pt>
    <dgm:pt modelId="{30A2B6E4-16CB-435B-B546-330ADB7C5237}">
      <dgm:prSet phldrT="[Text]"/>
      <dgm:spPr/>
      <dgm:t>
        <a:bodyPr/>
        <a:lstStyle/>
        <a:p>
          <a:r>
            <a:rPr lang="en-CA" dirty="0" err="1" smtClean="0"/>
            <a:t>Voir</a:t>
          </a:r>
          <a:r>
            <a:rPr lang="en-CA" dirty="0" smtClean="0"/>
            <a:t> avec des $$$</a:t>
          </a:r>
          <a:endParaRPr lang="fr-CA" dirty="0"/>
        </a:p>
      </dgm:t>
    </dgm:pt>
    <dgm:pt modelId="{92C9081F-B115-489B-AF1E-363642B58D16}" type="parTrans" cxnId="{BDC622F6-211B-4643-BE79-6A85D396A6CA}">
      <dgm:prSet/>
      <dgm:spPr/>
      <dgm:t>
        <a:bodyPr/>
        <a:lstStyle/>
        <a:p>
          <a:endParaRPr lang="fr-CA"/>
        </a:p>
      </dgm:t>
    </dgm:pt>
    <dgm:pt modelId="{190662BA-5910-4C85-BCEC-DB1116AEBB72}" type="sibTrans" cxnId="{BDC622F6-211B-4643-BE79-6A85D396A6CA}">
      <dgm:prSet/>
      <dgm:spPr/>
      <dgm:t>
        <a:bodyPr/>
        <a:lstStyle/>
        <a:p>
          <a:endParaRPr lang="fr-CA"/>
        </a:p>
      </dgm:t>
    </dgm:pt>
    <dgm:pt modelId="{6C21043E-F652-4A03-BBE9-778F6F192654}">
      <dgm:prSet phldrT="[Text]"/>
      <dgm:spPr/>
      <dgm:t>
        <a:bodyPr/>
        <a:lstStyle/>
        <a:p>
          <a:r>
            <a:rPr lang="en-CA" dirty="0" smtClean="0"/>
            <a:t>Inspection &amp; Adaptation</a:t>
          </a:r>
        </a:p>
      </dgm:t>
    </dgm:pt>
    <dgm:pt modelId="{4813E991-1765-47E2-829A-4E4D93997E12}" type="parTrans" cxnId="{E2F11D05-0BFA-4ACE-8D7F-74E492652000}">
      <dgm:prSet/>
      <dgm:spPr/>
      <dgm:t>
        <a:bodyPr/>
        <a:lstStyle/>
        <a:p>
          <a:endParaRPr lang="fr-CA"/>
        </a:p>
      </dgm:t>
    </dgm:pt>
    <dgm:pt modelId="{0E846C0F-3002-47D1-A47C-57AF46826580}" type="sibTrans" cxnId="{E2F11D05-0BFA-4ACE-8D7F-74E492652000}">
      <dgm:prSet/>
      <dgm:spPr/>
      <dgm:t>
        <a:bodyPr/>
        <a:lstStyle/>
        <a:p>
          <a:endParaRPr lang="fr-CA"/>
        </a:p>
      </dgm:t>
    </dgm:pt>
    <dgm:pt modelId="{9CF9FAFF-4760-4B03-BAD8-932B37752318}">
      <dgm:prSet phldrT="[Text]"/>
      <dgm:spPr/>
      <dgm:t>
        <a:bodyPr/>
        <a:lstStyle/>
        <a:p>
          <a:r>
            <a:rPr lang="en-CA" dirty="0" err="1" smtClean="0"/>
            <a:t>Contrôle</a:t>
          </a:r>
          <a:r>
            <a:rPr lang="en-CA" dirty="0" smtClean="0"/>
            <a:t> du backlog</a:t>
          </a:r>
        </a:p>
      </dgm:t>
    </dgm:pt>
    <dgm:pt modelId="{CE74273F-0DB6-4224-8055-64667A7273C8}" type="parTrans" cxnId="{F657F2C9-0065-4A64-92C6-E1251DD1BED6}">
      <dgm:prSet/>
      <dgm:spPr/>
      <dgm:t>
        <a:bodyPr/>
        <a:lstStyle/>
        <a:p>
          <a:endParaRPr lang="fr-CA"/>
        </a:p>
      </dgm:t>
    </dgm:pt>
    <dgm:pt modelId="{1A787297-C620-445B-ABC3-B60748BF6703}" type="sibTrans" cxnId="{F657F2C9-0065-4A64-92C6-E1251DD1BED6}">
      <dgm:prSet/>
      <dgm:spPr/>
      <dgm:t>
        <a:bodyPr/>
        <a:lstStyle/>
        <a:p>
          <a:endParaRPr lang="fr-CA"/>
        </a:p>
      </dgm:t>
    </dgm:pt>
    <dgm:pt modelId="{2A11E723-F6E1-4173-8C27-44D8B04B0E17}">
      <dgm:prSet phldrT="[Text]"/>
      <dgm:spPr/>
      <dgm:t>
        <a:bodyPr/>
        <a:lstStyle/>
        <a:p>
          <a:r>
            <a:rPr lang="en-CA" dirty="0" err="1" smtClean="0"/>
            <a:t>Plaisir</a:t>
          </a:r>
          <a:endParaRPr lang="en-CA" dirty="0" smtClean="0"/>
        </a:p>
      </dgm:t>
    </dgm:pt>
    <dgm:pt modelId="{39593FFB-8020-49EC-95F2-E6BD1AE2F7BE}" type="parTrans" cxnId="{2A2CE8CB-1233-4859-9255-FB852B81100A}">
      <dgm:prSet/>
      <dgm:spPr/>
      <dgm:t>
        <a:bodyPr/>
        <a:lstStyle/>
        <a:p>
          <a:endParaRPr lang="fr-CA"/>
        </a:p>
      </dgm:t>
    </dgm:pt>
    <dgm:pt modelId="{D11B27DE-FDC0-4D59-83F6-9D0E9BEDBF59}" type="sibTrans" cxnId="{2A2CE8CB-1233-4859-9255-FB852B81100A}">
      <dgm:prSet/>
      <dgm:spPr/>
      <dgm:t>
        <a:bodyPr/>
        <a:lstStyle/>
        <a:p>
          <a:endParaRPr lang="fr-CA"/>
        </a:p>
      </dgm:t>
    </dgm:pt>
    <dgm:pt modelId="{F26EAC7C-C920-473F-B6FD-5D2FFB8592AD}" type="pres">
      <dgm:prSet presAssocID="{371A2B29-82E5-418E-9722-A4AADF53A71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CA"/>
        </a:p>
      </dgm:t>
    </dgm:pt>
    <dgm:pt modelId="{E20B3F3B-0587-4575-BDDA-7539A2772CAB}" type="pres">
      <dgm:prSet presAssocID="{58C977A6-7C53-45BA-A802-F57B5E027C3B}" presName="compNode" presStyleCnt="0"/>
      <dgm:spPr/>
    </dgm:pt>
    <dgm:pt modelId="{466F1997-00CC-42DE-AA1C-7DF53F8F81E1}" type="pres">
      <dgm:prSet presAssocID="{58C977A6-7C53-45BA-A802-F57B5E027C3B}" presName="pictRect" presStyleLbl="node1" presStyleIdx="0" presStyleCnt="6"/>
      <dgm:spPr/>
    </dgm:pt>
    <dgm:pt modelId="{C1BCECA9-D6A9-4883-B987-00037D067761}" type="pres">
      <dgm:prSet presAssocID="{58C977A6-7C53-45BA-A802-F57B5E027C3B}" presName="textRect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4AF09761-3607-4331-9D8B-B8A9E3CDDCE3}" type="pres">
      <dgm:prSet presAssocID="{0D347AF6-59F2-426D-A318-985AC64ECACE}" presName="sibTrans" presStyleLbl="sibTrans2D1" presStyleIdx="0" presStyleCnt="0"/>
      <dgm:spPr/>
      <dgm:t>
        <a:bodyPr/>
        <a:lstStyle/>
        <a:p>
          <a:endParaRPr lang="fr-CA"/>
        </a:p>
      </dgm:t>
    </dgm:pt>
    <dgm:pt modelId="{A9D77949-333A-43B3-A344-FE2D2C359B77}" type="pres">
      <dgm:prSet presAssocID="{CA10D9D9-AD90-4573-84AE-413583737F93}" presName="compNode" presStyleCnt="0"/>
      <dgm:spPr/>
    </dgm:pt>
    <dgm:pt modelId="{7058ACDB-DD0F-4218-905D-758247A42D27}" type="pres">
      <dgm:prSet presAssocID="{CA10D9D9-AD90-4573-84AE-413583737F93}" presName="pictRect" presStyleLbl="node1" presStyleIdx="1" presStyleCnt="6"/>
      <dgm:spPr/>
    </dgm:pt>
    <dgm:pt modelId="{97E7664C-7F65-4ADE-9C12-33CFBBEA27E9}" type="pres">
      <dgm:prSet presAssocID="{CA10D9D9-AD90-4573-84AE-413583737F93}" presName="textRect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69CBE639-C1CC-4668-B23E-4944179C0FC2}" type="pres">
      <dgm:prSet presAssocID="{16CB1A07-DDE0-407A-8853-48110AAA20A5}" presName="sibTrans" presStyleLbl="sibTrans2D1" presStyleIdx="0" presStyleCnt="0"/>
      <dgm:spPr/>
      <dgm:t>
        <a:bodyPr/>
        <a:lstStyle/>
        <a:p>
          <a:endParaRPr lang="fr-CA"/>
        </a:p>
      </dgm:t>
    </dgm:pt>
    <dgm:pt modelId="{AC2A3AB7-3840-464A-8EF8-F33998224268}" type="pres">
      <dgm:prSet presAssocID="{30A2B6E4-16CB-435B-B546-330ADB7C5237}" presName="compNode" presStyleCnt="0"/>
      <dgm:spPr/>
    </dgm:pt>
    <dgm:pt modelId="{D4FC5349-D348-4C50-ADAC-002F7C6B0A5A}" type="pres">
      <dgm:prSet presAssocID="{30A2B6E4-16CB-435B-B546-330ADB7C5237}" presName="pictRect" presStyleLbl="node1" presStyleIdx="2" presStyleCnt="6"/>
      <dgm:spPr/>
    </dgm:pt>
    <dgm:pt modelId="{FF16673F-B69C-470B-B0D3-4920606B516A}" type="pres">
      <dgm:prSet presAssocID="{30A2B6E4-16CB-435B-B546-330ADB7C5237}" presName="textRect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AECB2F77-03A4-4A64-A9DF-9D85F5665863}" type="pres">
      <dgm:prSet presAssocID="{190662BA-5910-4C85-BCEC-DB1116AEBB72}" presName="sibTrans" presStyleLbl="sibTrans2D1" presStyleIdx="0" presStyleCnt="0"/>
      <dgm:spPr/>
      <dgm:t>
        <a:bodyPr/>
        <a:lstStyle/>
        <a:p>
          <a:endParaRPr lang="fr-CA"/>
        </a:p>
      </dgm:t>
    </dgm:pt>
    <dgm:pt modelId="{1B957CE0-1D88-4AC0-B48D-8074CE831156}" type="pres">
      <dgm:prSet presAssocID="{6C21043E-F652-4A03-BBE9-778F6F192654}" presName="compNode" presStyleCnt="0"/>
      <dgm:spPr/>
    </dgm:pt>
    <dgm:pt modelId="{FA12C414-E972-443E-AEB6-EAE9E18B3639}" type="pres">
      <dgm:prSet presAssocID="{6C21043E-F652-4A03-BBE9-778F6F192654}" presName="pictRect" presStyleLbl="node1" presStyleIdx="3" presStyleCnt="6"/>
      <dgm:spPr/>
    </dgm:pt>
    <dgm:pt modelId="{F35D5A0D-DFC8-484F-9FF0-1D7692116FB7}" type="pres">
      <dgm:prSet presAssocID="{6C21043E-F652-4A03-BBE9-778F6F192654}" presName="textRect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45C527D3-5B05-44B9-954B-5C4B37B8DA50}" type="pres">
      <dgm:prSet presAssocID="{0E846C0F-3002-47D1-A47C-57AF46826580}" presName="sibTrans" presStyleLbl="sibTrans2D1" presStyleIdx="0" presStyleCnt="0"/>
      <dgm:spPr/>
      <dgm:t>
        <a:bodyPr/>
        <a:lstStyle/>
        <a:p>
          <a:endParaRPr lang="fr-CA"/>
        </a:p>
      </dgm:t>
    </dgm:pt>
    <dgm:pt modelId="{A4B24D1B-B1EC-45AE-BFF4-729341595412}" type="pres">
      <dgm:prSet presAssocID="{9CF9FAFF-4760-4B03-BAD8-932B37752318}" presName="compNode" presStyleCnt="0"/>
      <dgm:spPr/>
    </dgm:pt>
    <dgm:pt modelId="{10734853-9B9B-4A40-A486-C45C4A8349BD}" type="pres">
      <dgm:prSet presAssocID="{9CF9FAFF-4760-4B03-BAD8-932B37752318}" presName="pictRect" presStyleLbl="node1" presStyleIdx="4" presStyleCnt="6"/>
      <dgm:spPr/>
    </dgm:pt>
    <dgm:pt modelId="{04DBDF8D-B670-4360-AB2B-B0689E33BDB4}" type="pres">
      <dgm:prSet presAssocID="{9CF9FAFF-4760-4B03-BAD8-932B37752318}" presName="textRect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B597099C-D125-4DDC-85CD-A011B7535FE5}" type="pres">
      <dgm:prSet presAssocID="{1A787297-C620-445B-ABC3-B60748BF6703}" presName="sibTrans" presStyleLbl="sibTrans2D1" presStyleIdx="0" presStyleCnt="0"/>
      <dgm:spPr/>
      <dgm:t>
        <a:bodyPr/>
        <a:lstStyle/>
        <a:p>
          <a:endParaRPr lang="fr-CA"/>
        </a:p>
      </dgm:t>
    </dgm:pt>
    <dgm:pt modelId="{7CACFBF7-1F38-4E66-B548-6303209E1CE2}" type="pres">
      <dgm:prSet presAssocID="{2A11E723-F6E1-4173-8C27-44D8B04B0E17}" presName="compNode" presStyleCnt="0"/>
      <dgm:spPr/>
    </dgm:pt>
    <dgm:pt modelId="{72D871A2-924C-4B9C-BCA9-0EBFBC8F4176}" type="pres">
      <dgm:prSet presAssocID="{2A11E723-F6E1-4173-8C27-44D8B04B0E17}" presName="pictRect" presStyleLbl="node1" presStyleIdx="5" presStyleCnt="6"/>
      <dgm:spPr/>
    </dgm:pt>
    <dgm:pt modelId="{A694C88F-2150-464B-9FAB-7FFABD1CA7E6}" type="pres">
      <dgm:prSet presAssocID="{2A11E723-F6E1-4173-8C27-44D8B04B0E17}" presName="textRect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4512B390-03B7-4463-8D7D-CA95856BBE0E}" type="presOf" srcId="{2A11E723-F6E1-4173-8C27-44D8B04B0E17}" destId="{A694C88F-2150-464B-9FAB-7FFABD1CA7E6}" srcOrd="0" destOrd="0" presId="urn:microsoft.com/office/officeart/2005/8/layout/pList1"/>
    <dgm:cxn modelId="{22BC7CA2-F9DD-45F2-8FBB-B02C47886858}" srcId="{371A2B29-82E5-418E-9722-A4AADF53A718}" destId="{CA10D9D9-AD90-4573-84AE-413583737F93}" srcOrd="1" destOrd="0" parTransId="{83E0E29D-7F06-4A5B-A040-48AC657BFA18}" sibTransId="{16CB1A07-DDE0-407A-8853-48110AAA20A5}"/>
    <dgm:cxn modelId="{020BE355-AE30-487E-BED6-7D575D890ADF}" type="presOf" srcId="{9CF9FAFF-4760-4B03-BAD8-932B37752318}" destId="{04DBDF8D-B670-4360-AB2B-B0689E33BDB4}" srcOrd="0" destOrd="0" presId="urn:microsoft.com/office/officeart/2005/8/layout/pList1"/>
    <dgm:cxn modelId="{F657F2C9-0065-4A64-92C6-E1251DD1BED6}" srcId="{371A2B29-82E5-418E-9722-A4AADF53A718}" destId="{9CF9FAFF-4760-4B03-BAD8-932B37752318}" srcOrd="4" destOrd="0" parTransId="{CE74273F-0DB6-4224-8055-64667A7273C8}" sibTransId="{1A787297-C620-445B-ABC3-B60748BF6703}"/>
    <dgm:cxn modelId="{2BEAEDC5-B097-424D-867F-2F98218F1758}" type="presOf" srcId="{1A787297-C620-445B-ABC3-B60748BF6703}" destId="{B597099C-D125-4DDC-85CD-A011B7535FE5}" srcOrd="0" destOrd="0" presId="urn:microsoft.com/office/officeart/2005/8/layout/pList1"/>
    <dgm:cxn modelId="{E2F11D05-0BFA-4ACE-8D7F-74E492652000}" srcId="{371A2B29-82E5-418E-9722-A4AADF53A718}" destId="{6C21043E-F652-4A03-BBE9-778F6F192654}" srcOrd="3" destOrd="0" parTransId="{4813E991-1765-47E2-829A-4E4D93997E12}" sibTransId="{0E846C0F-3002-47D1-A47C-57AF46826580}"/>
    <dgm:cxn modelId="{AE62A221-E8B8-409D-837D-11AA22A2EAAB}" type="presOf" srcId="{371A2B29-82E5-418E-9722-A4AADF53A718}" destId="{F26EAC7C-C920-473F-B6FD-5D2FFB8592AD}" srcOrd="0" destOrd="0" presId="urn:microsoft.com/office/officeart/2005/8/layout/pList1"/>
    <dgm:cxn modelId="{2A2CE8CB-1233-4859-9255-FB852B81100A}" srcId="{371A2B29-82E5-418E-9722-A4AADF53A718}" destId="{2A11E723-F6E1-4173-8C27-44D8B04B0E17}" srcOrd="5" destOrd="0" parTransId="{39593FFB-8020-49EC-95F2-E6BD1AE2F7BE}" sibTransId="{D11B27DE-FDC0-4D59-83F6-9D0E9BEDBF59}"/>
    <dgm:cxn modelId="{68A8D00B-C0B9-4756-ABC3-5A3207BAB402}" type="presOf" srcId="{6C21043E-F652-4A03-BBE9-778F6F192654}" destId="{F35D5A0D-DFC8-484F-9FF0-1D7692116FB7}" srcOrd="0" destOrd="0" presId="urn:microsoft.com/office/officeart/2005/8/layout/pList1"/>
    <dgm:cxn modelId="{0F26068B-48A3-484B-B73A-3893C4D84469}" type="presOf" srcId="{CA10D9D9-AD90-4573-84AE-413583737F93}" destId="{97E7664C-7F65-4ADE-9C12-33CFBBEA27E9}" srcOrd="0" destOrd="0" presId="urn:microsoft.com/office/officeart/2005/8/layout/pList1"/>
    <dgm:cxn modelId="{0F34918A-122F-4811-A54F-494537F59E35}" type="presOf" srcId="{30A2B6E4-16CB-435B-B546-330ADB7C5237}" destId="{FF16673F-B69C-470B-B0D3-4920606B516A}" srcOrd="0" destOrd="0" presId="urn:microsoft.com/office/officeart/2005/8/layout/pList1"/>
    <dgm:cxn modelId="{66966EF4-9724-475B-B594-57802F5B8768}" type="presOf" srcId="{190662BA-5910-4C85-BCEC-DB1116AEBB72}" destId="{AECB2F77-03A4-4A64-A9DF-9D85F5665863}" srcOrd="0" destOrd="0" presId="urn:microsoft.com/office/officeart/2005/8/layout/pList1"/>
    <dgm:cxn modelId="{880A3391-4C09-45F0-860A-C33DE7F5B4B3}" type="presOf" srcId="{0E846C0F-3002-47D1-A47C-57AF46826580}" destId="{45C527D3-5B05-44B9-954B-5C4B37B8DA50}" srcOrd="0" destOrd="0" presId="urn:microsoft.com/office/officeart/2005/8/layout/pList1"/>
    <dgm:cxn modelId="{4D27766B-7FB3-4D9F-908A-608D867BD1C0}" type="presOf" srcId="{0D347AF6-59F2-426D-A318-985AC64ECACE}" destId="{4AF09761-3607-4331-9D8B-B8A9E3CDDCE3}" srcOrd="0" destOrd="0" presId="urn:microsoft.com/office/officeart/2005/8/layout/pList1"/>
    <dgm:cxn modelId="{B9403327-352C-4837-98BD-41B2F4D390BE}" type="presOf" srcId="{16CB1A07-DDE0-407A-8853-48110AAA20A5}" destId="{69CBE639-C1CC-4668-B23E-4944179C0FC2}" srcOrd="0" destOrd="0" presId="urn:microsoft.com/office/officeart/2005/8/layout/pList1"/>
    <dgm:cxn modelId="{BA472CD7-ED5E-446B-8C47-0E09D8198689}" srcId="{371A2B29-82E5-418E-9722-A4AADF53A718}" destId="{58C977A6-7C53-45BA-A802-F57B5E027C3B}" srcOrd="0" destOrd="0" parTransId="{EA923CEB-90DF-4BFD-949D-786CF18AB5C3}" sibTransId="{0D347AF6-59F2-426D-A318-985AC64ECACE}"/>
    <dgm:cxn modelId="{90B83363-DC98-40D2-9E67-0845CD910187}" type="presOf" srcId="{58C977A6-7C53-45BA-A802-F57B5E027C3B}" destId="{C1BCECA9-D6A9-4883-B987-00037D067761}" srcOrd="0" destOrd="0" presId="urn:microsoft.com/office/officeart/2005/8/layout/pList1"/>
    <dgm:cxn modelId="{BDC622F6-211B-4643-BE79-6A85D396A6CA}" srcId="{371A2B29-82E5-418E-9722-A4AADF53A718}" destId="{30A2B6E4-16CB-435B-B546-330ADB7C5237}" srcOrd="2" destOrd="0" parTransId="{92C9081F-B115-489B-AF1E-363642B58D16}" sibTransId="{190662BA-5910-4C85-BCEC-DB1116AEBB72}"/>
    <dgm:cxn modelId="{2EF67CED-6FE1-44EC-B21F-23815421A944}" type="presParOf" srcId="{F26EAC7C-C920-473F-B6FD-5D2FFB8592AD}" destId="{E20B3F3B-0587-4575-BDDA-7539A2772CAB}" srcOrd="0" destOrd="0" presId="urn:microsoft.com/office/officeart/2005/8/layout/pList1"/>
    <dgm:cxn modelId="{DD535FC1-8F96-4241-9499-6C9DEAF22387}" type="presParOf" srcId="{E20B3F3B-0587-4575-BDDA-7539A2772CAB}" destId="{466F1997-00CC-42DE-AA1C-7DF53F8F81E1}" srcOrd="0" destOrd="0" presId="urn:microsoft.com/office/officeart/2005/8/layout/pList1"/>
    <dgm:cxn modelId="{A1EDB200-F097-4225-B609-B51C19778403}" type="presParOf" srcId="{E20B3F3B-0587-4575-BDDA-7539A2772CAB}" destId="{C1BCECA9-D6A9-4883-B987-00037D067761}" srcOrd="1" destOrd="0" presId="urn:microsoft.com/office/officeart/2005/8/layout/pList1"/>
    <dgm:cxn modelId="{62230A52-E0FD-4A34-B423-7507E8AE6797}" type="presParOf" srcId="{F26EAC7C-C920-473F-B6FD-5D2FFB8592AD}" destId="{4AF09761-3607-4331-9D8B-B8A9E3CDDCE3}" srcOrd="1" destOrd="0" presId="urn:microsoft.com/office/officeart/2005/8/layout/pList1"/>
    <dgm:cxn modelId="{578232A0-6967-4187-9477-51AF42DE8225}" type="presParOf" srcId="{F26EAC7C-C920-473F-B6FD-5D2FFB8592AD}" destId="{A9D77949-333A-43B3-A344-FE2D2C359B77}" srcOrd="2" destOrd="0" presId="urn:microsoft.com/office/officeart/2005/8/layout/pList1"/>
    <dgm:cxn modelId="{B676A7DC-75EE-47F1-87E8-AAA33B448908}" type="presParOf" srcId="{A9D77949-333A-43B3-A344-FE2D2C359B77}" destId="{7058ACDB-DD0F-4218-905D-758247A42D27}" srcOrd="0" destOrd="0" presId="urn:microsoft.com/office/officeart/2005/8/layout/pList1"/>
    <dgm:cxn modelId="{75BC176A-6F9D-4C55-A74D-6243DBA89C51}" type="presParOf" srcId="{A9D77949-333A-43B3-A344-FE2D2C359B77}" destId="{97E7664C-7F65-4ADE-9C12-33CFBBEA27E9}" srcOrd="1" destOrd="0" presId="urn:microsoft.com/office/officeart/2005/8/layout/pList1"/>
    <dgm:cxn modelId="{09DE15A6-D1E8-4551-8644-33C8E3F400D2}" type="presParOf" srcId="{F26EAC7C-C920-473F-B6FD-5D2FFB8592AD}" destId="{69CBE639-C1CC-4668-B23E-4944179C0FC2}" srcOrd="3" destOrd="0" presId="urn:microsoft.com/office/officeart/2005/8/layout/pList1"/>
    <dgm:cxn modelId="{3A59B5A8-6D0D-4686-BD5E-5565C85459DD}" type="presParOf" srcId="{F26EAC7C-C920-473F-B6FD-5D2FFB8592AD}" destId="{AC2A3AB7-3840-464A-8EF8-F33998224268}" srcOrd="4" destOrd="0" presId="urn:microsoft.com/office/officeart/2005/8/layout/pList1"/>
    <dgm:cxn modelId="{26D2FA26-90FA-4E53-A9F3-D3B590996C71}" type="presParOf" srcId="{AC2A3AB7-3840-464A-8EF8-F33998224268}" destId="{D4FC5349-D348-4C50-ADAC-002F7C6B0A5A}" srcOrd="0" destOrd="0" presId="urn:microsoft.com/office/officeart/2005/8/layout/pList1"/>
    <dgm:cxn modelId="{3480BC5F-E125-44FE-8568-1FB71525B519}" type="presParOf" srcId="{AC2A3AB7-3840-464A-8EF8-F33998224268}" destId="{FF16673F-B69C-470B-B0D3-4920606B516A}" srcOrd="1" destOrd="0" presId="urn:microsoft.com/office/officeart/2005/8/layout/pList1"/>
    <dgm:cxn modelId="{AE6080E1-A59B-43A5-A820-6F0262410B19}" type="presParOf" srcId="{F26EAC7C-C920-473F-B6FD-5D2FFB8592AD}" destId="{AECB2F77-03A4-4A64-A9DF-9D85F5665863}" srcOrd="5" destOrd="0" presId="urn:microsoft.com/office/officeart/2005/8/layout/pList1"/>
    <dgm:cxn modelId="{C8866D45-8752-4B5C-93B7-8765135623D7}" type="presParOf" srcId="{F26EAC7C-C920-473F-B6FD-5D2FFB8592AD}" destId="{1B957CE0-1D88-4AC0-B48D-8074CE831156}" srcOrd="6" destOrd="0" presId="urn:microsoft.com/office/officeart/2005/8/layout/pList1"/>
    <dgm:cxn modelId="{7154B61F-6488-4741-A781-31E2C2705806}" type="presParOf" srcId="{1B957CE0-1D88-4AC0-B48D-8074CE831156}" destId="{FA12C414-E972-443E-AEB6-EAE9E18B3639}" srcOrd="0" destOrd="0" presId="urn:microsoft.com/office/officeart/2005/8/layout/pList1"/>
    <dgm:cxn modelId="{389F6F8D-6CC2-49C3-A535-7B9A675F746F}" type="presParOf" srcId="{1B957CE0-1D88-4AC0-B48D-8074CE831156}" destId="{F35D5A0D-DFC8-484F-9FF0-1D7692116FB7}" srcOrd="1" destOrd="0" presId="urn:microsoft.com/office/officeart/2005/8/layout/pList1"/>
    <dgm:cxn modelId="{786CEE1F-9060-4F95-A1FB-C250AC6590A1}" type="presParOf" srcId="{F26EAC7C-C920-473F-B6FD-5D2FFB8592AD}" destId="{45C527D3-5B05-44B9-954B-5C4B37B8DA50}" srcOrd="7" destOrd="0" presId="urn:microsoft.com/office/officeart/2005/8/layout/pList1"/>
    <dgm:cxn modelId="{B1A1BBC6-BDEC-42D4-8410-17CB6FF541DA}" type="presParOf" srcId="{F26EAC7C-C920-473F-B6FD-5D2FFB8592AD}" destId="{A4B24D1B-B1EC-45AE-BFF4-729341595412}" srcOrd="8" destOrd="0" presId="urn:microsoft.com/office/officeart/2005/8/layout/pList1"/>
    <dgm:cxn modelId="{EFF6E26D-ADA8-4232-AB97-F25E1665FDB0}" type="presParOf" srcId="{A4B24D1B-B1EC-45AE-BFF4-729341595412}" destId="{10734853-9B9B-4A40-A486-C45C4A8349BD}" srcOrd="0" destOrd="0" presId="urn:microsoft.com/office/officeart/2005/8/layout/pList1"/>
    <dgm:cxn modelId="{3CDFC97C-66D4-4D04-9AE3-EC8A3A2039EE}" type="presParOf" srcId="{A4B24D1B-B1EC-45AE-BFF4-729341595412}" destId="{04DBDF8D-B670-4360-AB2B-B0689E33BDB4}" srcOrd="1" destOrd="0" presId="urn:microsoft.com/office/officeart/2005/8/layout/pList1"/>
    <dgm:cxn modelId="{916D1EA9-ECF8-4881-BCCA-2C9D32423C17}" type="presParOf" srcId="{F26EAC7C-C920-473F-B6FD-5D2FFB8592AD}" destId="{B597099C-D125-4DDC-85CD-A011B7535FE5}" srcOrd="9" destOrd="0" presId="urn:microsoft.com/office/officeart/2005/8/layout/pList1"/>
    <dgm:cxn modelId="{9F0FA065-7F17-44A8-9595-959C67046762}" type="presParOf" srcId="{F26EAC7C-C920-473F-B6FD-5D2FFB8592AD}" destId="{7CACFBF7-1F38-4E66-B548-6303209E1CE2}" srcOrd="10" destOrd="0" presId="urn:microsoft.com/office/officeart/2005/8/layout/pList1"/>
    <dgm:cxn modelId="{33DA59D9-5542-421F-A34F-A23B3E03550C}" type="presParOf" srcId="{7CACFBF7-1F38-4E66-B548-6303209E1CE2}" destId="{72D871A2-924C-4B9C-BCA9-0EBFBC8F4176}" srcOrd="0" destOrd="0" presId="urn:microsoft.com/office/officeart/2005/8/layout/pList1"/>
    <dgm:cxn modelId="{000EEAFD-119D-40FE-9321-F8E8030221BC}" type="presParOf" srcId="{7CACFBF7-1F38-4E66-B548-6303209E1CE2}" destId="{A694C88F-2150-464B-9FAB-7FFABD1CA7E6}" srcOrd="1" destOrd="0" presId="urn:microsoft.com/office/officeart/2005/8/layout/pList1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0CE6815-AC8C-4A94-BF28-D795680710C9}" type="doc">
      <dgm:prSet loTypeId="urn:microsoft.com/office/officeart/2005/8/layout/vProcess5" loCatId="process" qsTypeId="urn:microsoft.com/office/officeart/2005/8/quickstyle/3d6" qsCatId="3D" csTypeId="urn:microsoft.com/office/officeart/2005/8/colors/accent0_3" csCatId="mainScheme" phldr="1"/>
      <dgm:spPr/>
      <dgm:t>
        <a:bodyPr/>
        <a:lstStyle/>
        <a:p>
          <a:endParaRPr lang="fr-CA"/>
        </a:p>
      </dgm:t>
    </dgm:pt>
    <dgm:pt modelId="{6AEA9D55-471C-4F7B-ACCF-1D1CB3D88BEB}">
      <dgm:prSet phldrT="[Text]" custT="1"/>
      <dgm:spPr/>
      <dgm:t>
        <a:bodyPr/>
        <a:lstStyle/>
        <a:p>
          <a:r>
            <a:rPr lang="en-CA" sz="5400" b="1" dirty="0" err="1" smtClean="0"/>
            <a:t>Avant</a:t>
          </a:r>
          <a:r>
            <a:rPr lang="en-CA" sz="5400" dirty="0" smtClean="0"/>
            <a:t> </a:t>
          </a:r>
          <a:r>
            <a:rPr lang="en-CA" sz="4900" dirty="0" smtClean="0"/>
            <a:t>: Préparation</a:t>
          </a:r>
          <a:endParaRPr lang="fr-CA" sz="4900" dirty="0"/>
        </a:p>
      </dgm:t>
    </dgm:pt>
    <dgm:pt modelId="{FC59479C-B2DA-40A6-BB02-73368FF548A9}" type="parTrans" cxnId="{ECB6AE8B-3E96-4B65-B27A-00C586DA24E9}">
      <dgm:prSet/>
      <dgm:spPr/>
      <dgm:t>
        <a:bodyPr/>
        <a:lstStyle/>
        <a:p>
          <a:endParaRPr lang="fr-CA"/>
        </a:p>
      </dgm:t>
    </dgm:pt>
    <dgm:pt modelId="{BBB675E2-84CD-4A40-BBEC-676F1E47DA11}" type="sibTrans" cxnId="{ECB6AE8B-3E96-4B65-B27A-00C586DA24E9}">
      <dgm:prSet/>
      <dgm:spPr/>
      <dgm:t>
        <a:bodyPr/>
        <a:lstStyle/>
        <a:p>
          <a:endParaRPr lang="fr-CA"/>
        </a:p>
      </dgm:t>
    </dgm:pt>
    <dgm:pt modelId="{12B72741-80FF-41E7-94A8-298B57A07231}">
      <dgm:prSet phldrT="[Text]" custT="1"/>
      <dgm:spPr/>
      <dgm:t>
        <a:bodyPr/>
        <a:lstStyle/>
        <a:p>
          <a:r>
            <a:rPr lang="en-CA" sz="5400" b="1" dirty="0" smtClean="0"/>
            <a:t>Pendant</a:t>
          </a:r>
          <a:r>
            <a:rPr lang="en-CA" sz="5400" dirty="0" smtClean="0"/>
            <a:t> </a:t>
          </a:r>
          <a:r>
            <a:rPr lang="en-CA" sz="4900" dirty="0" smtClean="0"/>
            <a:t>: </a:t>
          </a:r>
          <a:r>
            <a:rPr lang="en-CA" sz="4900" dirty="0" err="1" smtClean="0"/>
            <a:t>Activités</a:t>
          </a:r>
          <a:endParaRPr lang="fr-CA" sz="4900" dirty="0"/>
        </a:p>
      </dgm:t>
    </dgm:pt>
    <dgm:pt modelId="{8C07779E-733B-48B0-840C-E1DEDB924693}" type="parTrans" cxnId="{BB392D32-796B-409B-B842-A03129B7C8AE}">
      <dgm:prSet/>
      <dgm:spPr/>
      <dgm:t>
        <a:bodyPr/>
        <a:lstStyle/>
        <a:p>
          <a:endParaRPr lang="fr-CA"/>
        </a:p>
      </dgm:t>
    </dgm:pt>
    <dgm:pt modelId="{C6FD57B9-531F-4864-AE1B-789C680A0143}" type="sibTrans" cxnId="{BB392D32-796B-409B-B842-A03129B7C8AE}">
      <dgm:prSet/>
      <dgm:spPr/>
      <dgm:t>
        <a:bodyPr/>
        <a:lstStyle/>
        <a:p>
          <a:endParaRPr lang="fr-CA"/>
        </a:p>
      </dgm:t>
    </dgm:pt>
    <dgm:pt modelId="{9FD596DF-1DFC-4158-9349-BD02D6E67670}">
      <dgm:prSet phldrT="[Tex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en-CA" sz="4800" b="1" dirty="0" smtClean="0"/>
            <a:t>Après</a:t>
          </a:r>
          <a:r>
            <a:rPr lang="en-CA" sz="4800" dirty="0" smtClean="0"/>
            <a:t> </a:t>
          </a:r>
          <a:r>
            <a:rPr lang="en-CA" sz="4900" dirty="0" smtClean="0"/>
            <a:t>: Optimisation</a:t>
          </a:r>
          <a:endParaRPr lang="fr-CA" sz="4900" dirty="0"/>
        </a:p>
      </dgm:t>
    </dgm:pt>
    <dgm:pt modelId="{55D0E38E-E15F-42A0-9F88-A104CB05A2FD}" type="parTrans" cxnId="{7E39EB7D-2E8D-46FD-ABB8-3F6A4340BAE3}">
      <dgm:prSet/>
      <dgm:spPr/>
      <dgm:t>
        <a:bodyPr/>
        <a:lstStyle/>
        <a:p>
          <a:endParaRPr lang="fr-CA"/>
        </a:p>
      </dgm:t>
    </dgm:pt>
    <dgm:pt modelId="{06E499BA-9A5C-4488-A2FE-28E08DEF326C}" type="sibTrans" cxnId="{7E39EB7D-2E8D-46FD-ABB8-3F6A4340BAE3}">
      <dgm:prSet/>
      <dgm:spPr/>
      <dgm:t>
        <a:bodyPr/>
        <a:lstStyle/>
        <a:p>
          <a:endParaRPr lang="fr-CA"/>
        </a:p>
      </dgm:t>
    </dgm:pt>
    <dgm:pt modelId="{87C1963F-847A-4B82-B2D3-844B84A64B5F}" type="pres">
      <dgm:prSet presAssocID="{50CE6815-AC8C-4A94-BF28-D795680710C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fr-CA"/>
        </a:p>
      </dgm:t>
    </dgm:pt>
    <dgm:pt modelId="{56A07D20-A8E4-43C5-943E-AD95BFE1BE53}" type="pres">
      <dgm:prSet presAssocID="{50CE6815-AC8C-4A94-BF28-D795680710C9}" presName="dummyMaxCanvas" presStyleCnt="0">
        <dgm:presLayoutVars/>
      </dgm:prSet>
      <dgm:spPr/>
    </dgm:pt>
    <dgm:pt modelId="{E0C170B7-A155-4F6D-8C53-559A14FEF89B}" type="pres">
      <dgm:prSet presAssocID="{50CE6815-AC8C-4A94-BF28-D795680710C9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79064FBE-970B-4DB5-B068-323C854BFA52}" type="pres">
      <dgm:prSet presAssocID="{50CE6815-AC8C-4A94-BF28-D795680710C9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60E5F921-CE31-4FD5-A28E-EBA27CB8ABC5}" type="pres">
      <dgm:prSet presAssocID="{50CE6815-AC8C-4A94-BF28-D795680710C9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2A5AA382-818D-4B5C-9845-4C904A790622}" type="pres">
      <dgm:prSet presAssocID="{50CE6815-AC8C-4A94-BF28-D795680710C9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78ADF19B-A864-4D8F-AB5A-F67B4C67BBFB}" type="pres">
      <dgm:prSet presAssocID="{50CE6815-AC8C-4A94-BF28-D795680710C9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A21DDB66-8441-475B-A435-5433647B4333}" type="pres">
      <dgm:prSet presAssocID="{50CE6815-AC8C-4A94-BF28-D795680710C9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9E462132-E41C-4F85-B933-476B47013919}" type="pres">
      <dgm:prSet presAssocID="{50CE6815-AC8C-4A94-BF28-D795680710C9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CF6BED47-B1FB-4A41-B02C-C79460598BE9}" type="pres">
      <dgm:prSet presAssocID="{50CE6815-AC8C-4A94-BF28-D795680710C9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ECB6AE8B-3E96-4B65-B27A-00C586DA24E9}" srcId="{50CE6815-AC8C-4A94-BF28-D795680710C9}" destId="{6AEA9D55-471C-4F7B-ACCF-1D1CB3D88BEB}" srcOrd="0" destOrd="0" parTransId="{FC59479C-B2DA-40A6-BB02-73368FF548A9}" sibTransId="{BBB675E2-84CD-4A40-BBEC-676F1E47DA11}"/>
    <dgm:cxn modelId="{DCA71D6F-5FB5-4D38-8366-2FDA827EAB85}" type="presOf" srcId="{BBB675E2-84CD-4A40-BBEC-676F1E47DA11}" destId="{2A5AA382-818D-4B5C-9845-4C904A790622}" srcOrd="0" destOrd="0" presId="urn:microsoft.com/office/officeart/2005/8/layout/vProcess5"/>
    <dgm:cxn modelId="{51FAE9E4-9B54-4F06-AD8A-5CFBE30C44EE}" type="presOf" srcId="{12B72741-80FF-41E7-94A8-298B57A07231}" destId="{9E462132-E41C-4F85-B933-476B47013919}" srcOrd="1" destOrd="0" presId="urn:microsoft.com/office/officeart/2005/8/layout/vProcess5"/>
    <dgm:cxn modelId="{4D27501B-E28D-4FE6-872B-79BEACED20DF}" type="presOf" srcId="{9FD596DF-1DFC-4158-9349-BD02D6E67670}" destId="{60E5F921-CE31-4FD5-A28E-EBA27CB8ABC5}" srcOrd="0" destOrd="0" presId="urn:microsoft.com/office/officeart/2005/8/layout/vProcess5"/>
    <dgm:cxn modelId="{29772EF4-74DF-4139-92BE-BB552F80AAFC}" type="presOf" srcId="{6AEA9D55-471C-4F7B-ACCF-1D1CB3D88BEB}" destId="{A21DDB66-8441-475B-A435-5433647B4333}" srcOrd="1" destOrd="0" presId="urn:microsoft.com/office/officeart/2005/8/layout/vProcess5"/>
    <dgm:cxn modelId="{7E39EB7D-2E8D-46FD-ABB8-3F6A4340BAE3}" srcId="{50CE6815-AC8C-4A94-BF28-D795680710C9}" destId="{9FD596DF-1DFC-4158-9349-BD02D6E67670}" srcOrd="2" destOrd="0" parTransId="{55D0E38E-E15F-42A0-9F88-A104CB05A2FD}" sibTransId="{06E499BA-9A5C-4488-A2FE-28E08DEF326C}"/>
    <dgm:cxn modelId="{3CDA11B2-B0B5-4815-8274-A0974D612EB2}" type="presOf" srcId="{9FD596DF-1DFC-4158-9349-BD02D6E67670}" destId="{CF6BED47-B1FB-4A41-B02C-C79460598BE9}" srcOrd="1" destOrd="0" presId="urn:microsoft.com/office/officeart/2005/8/layout/vProcess5"/>
    <dgm:cxn modelId="{82A336A7-6DB3-4239-8D93-2407FA04062A}" type="presOf" srcId="{6AEA9D55-471C-4F7B-ACCF-1D1CB3D88BEB}" destId="{E0C170B7-A155-4F6D-8C53-559A14FEF89B}" srcOrd="0" destOrd="0" presId="urn:microsoft.com/office/officeart/2005/8/layout/vProcess5"/>
    <dgm:cxn modelId="{F71C736E-D85B-4146-81AC-E52769B5EB7E}" type="presOf" srcId="{C6FD57B9-531F-4864-AE1B-789C680A0143}" destId="{78ADF19B-A864-4D8F-AB5A-F67B4C67BBFB}" srcOrd="0" destOrd="0" presId="urn:microsoft.com/office/officeart/2005/8/layout/vProcess5"/>
    <dgm:cxn modelId="{97B88829-AABF-49AD-8C6D-3BC104F56458}" type="presOf" srcId="{50CE6815-AC8C-4A94-BF28-D795680710C9}" destId="{87C1963F-847A-4B82-B2D3-844B84A64B5F}" srcOrd="0" destOrd="0" presId="urn:microsoft.com/office/officeart/2005/8/layout/vProcess5"/>
    <dgm:cxn modelId="{BB392D32-796B-409B-B842-A03129B7C8AE}" srcId="{50CE6815-AC8C-4A94-BF28-D795680710C9}" destId="{12B72741-80FF-41E7-94A8-298B57A07231}" srcOrd="1" destOrd="0" parTransId="{8C07779E-733B-48B0-840C-E1DEDB924693}" sibTransId="{C6FD57B9-531F-4864-AE1B-789C680A0143}"/>
    <dgm:cxn modelId="{30DA2846-C7E0-4B44-B074-2266A88AF133}" type="presOf" srcId="{12B72741-80FF-41E7-94A8-298B57A07231}" destId="{79064FBE-970B-4DB5-B068-323C854BFA52}" srcOrd="0" destOrd="0" presId="urn:microsoft.com/office/officeart/2005/8/layout/vProcess5"/>
    <dgm:cxn modelId="{3740F0F2-7A58-41B8-A449-DE2FE3974B40}" type="presParOf" srcId="{87C1963F-847A-4B82-B2D3-844B84A64B5F}" destId="{56A07D20-A8E4-43C5-943E-AD95BFE1BE53}" srcOrd="0" destOrd="0" presId="urn:microsoft.com/office/officeart/2005/8/layout/vProcess5"/>
    <dgm:cxn modelId="{8E1BC529-98CC-47B6-9145-8143CEA519B6}" type="presParOf" srcId="{87C1963F-847A-4B82-B2D3-844B84A64B5F}" destId="{E0C170B7-A155-4F6D-8C53-559A14FEF89B}" srcOrd="1" destOrd="0" presId="urn:microsoft.com/office/officeart/2005/8/layout/vProcess5"/>
    <dgm:cxn modelId="{58B31D05-3955-4B06-BC6F-5ABDE8A6C8BE}" type="presParOf" srcId="{87C1963F-847A-4B82-B2D3-844B84A64B5F}" destId="{79064FBE-970B-4DB5-B068-323C854BFA52}" srcOrd="2" destOrd="0" presId="urn:microsoft.com/office/officeart/2005/8/layout/vProcess5"/>
    <dgm:cxn modelId="{042688EF-18EC-493F-9B91-35B90304854C}" type="presParOf" srcId="{87C1963F-847A-4B82-B2D3-844B84A64B5F}" destId="{60E5F921-CE31-4FD5-A28E-EBA27CB8ABC5}" srcOrd="3" destOrd="0" presId="urn:microsoft.com/office/officeart/2005/8/layout/vProcess5"/>
    <dgm:cxn modelId="{F23B3A1F-B69D-444C-967E-ABC6A3B6A41A}" type="presParOf" srcId="{87C1963F-847A-4B82-B2D3-844B84A64B5F}" destId="{2A5AA382-818D-4B5C-9845-4C904A790622}" srcOrd="4" destOrd="0" presId="urn:microsoft.com/office/officeart/2005/8/layout/vProcess5"/>
    <dgm:cxn modelId="{6E0E9431-EAD4-43D2-9DCC-2B0EF4D00D88}" type="presParOf" srcId="{87C1963F-847A-4B82-B2D3-844B84A64B5F}" destId="{78ADF19B-A864-4D8F-AB5A-F67B4C67BBFB}" srcOrd="5" destOrd="0" presId="urn:microsoft.com/office/officeart/2005/8/layout/vProcess5"/>
    <dgm:cxn modelId="{E5A7C6F2-AFA6-4EB9-B6A6-AC52C88D05D4}" type="presParOf" srcId="{87C1963F-847A-4B82-B2D3-844B84A64B5F}" destId="{A21DDB66-8441-475B-A435-5433647B4333}" srcOrd="6" destOrd="0" presId="urn:microsoft.com/office/officeart/2005/8/layout/vProcess5"/>
    <dgm:cxn modelId="{35B51323-F9C1-4530-8426-027B9698615C}" type="presParOf" srcId="{87C1963F-847A-4B82-B2D3-844B84A64B5F}" destId="{9E462132-E41C-4F85-B933-476B47013919}" srcOrd="7" destOrd="0" presId="urn:microsoft.com/office/officeart/2005/8/layout/vProcess5"/>
    <dgm:cxn modelId="{C52EE225-AA0D-4643-85D3-E76EEA558B34}" type="presParOf" srcId="{87C1963F-847A-4B82-B2D3-844B84A64B5F}" destId="{CF6BED47-B1FB-4A41-B02C-C79460598BE9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0C170B7-A155-4F6D-8C53-559A14FEF89B}">
      <dsp:nvSpPr>
        <dsp:cNvPr id="0" name=""/>
        <dsp:cNvSpPr/>
      </dsp:nvSpPr>
      <dsp:spPr>
        <a:xfrm>
          <a:off x="0" y="0"/>
          <a:ext cx="7712056" cy="187119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5400" b="1" kern="1200" dirty="0" err="1" smtClean="0"/>
            <a:t>Avant</a:t>
          </a:r>
          <a:r>
            <a:rPr lang="en-CA" sz="5400" kern="1200" dirty="0" smtClean="0"/>
            <a:t> </a:t>
          </a:r>
          <a:r>
            <a:rPr lang="en-CA" sz="4900" kern="1200" dirty="0" smtClean="0"/>
            <a:t>: Préparation</a:t>
          </a:r>
          <a:endParaRPr lang="fr-CA" sz="4900" kern="1200" dirty="0"/>
        </a:p>
      </dsp:txBody>
      <dsp:txXfrm>
        <a:off x="0" y="0"/>
        <a:ext cx="5802503" cy="1871193"/>
      </dsp:txXfrm>
    </dsp:sp>
    <dsp:sp modelId="{79064FBE-970B-4DB5-B068-323C854BFA52}">
      <dsp:nvSpPr>
        <dsp:cNvPr id="0" name=""/>
        <dsp:cNvSpPr/>
      </dsp:nvSpPr>
      <dsp:spPr>
        <a:xfrm>
          <a:off x="680475" y="2183059"/>
          <a:ext cx="7712056" cy="187119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5400" b="1" kern="1200" dirty="0" smtClean="0"/>
            <a:t>Pendant</a:t>
          </a:r>
          <a:r>
            <a:rPr lang="en-CA" sz="5400" kern="1200" dirty="0" smtClean="0"/>
            <a:t> </a:t>
          </a:r>
          <a:r>
            <a:rPr lang="en-CA" sz="4900" kern="1200" dirty="0" smtClean="0"/>
            <a:t>: </a:t>
          </a:r>
          <a:r>
            <a:rPr lang="en-CA" sz="4900" kern="1200" dirty="0" err="1" smtClean="0"/>
            <a:t>Activités</a:t>
          </a:r>
          <a:endParaRPr lang="fr-CA" sz="4900" kern="1200" dirty="0"/>
        </a:p>
      </dsp:txBody>
      <dsp:txXfrm>
        <a:off x="680475" y="2183059"/>
        <a:ext cx="5815305" cy="1871193"/>
      </dsp:txXfrm>
    </dsp:sp>
    <dsp:sp modelId="{60E5F921-CE31-4FD5-A28E-EBA27CB8ABC5}">
      <dsp:nvSpPr>
        <dsp:cNvPr id="0" name=""/>
        <dsp:cNvSpPr/>
      </dsp:nvSpPr>
      <dsp:spPr>
        <a:xfrm>
          <a:off x="1360951" y="4366118"/>
          <a:ext cx="7712056" cy="187119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4800" b="1" kern="1200" dirty="0" smtClean="0"/>
            <a:t>Après</a:t>
          </a:r>
          <a:r>
            <a:rPr lang="en-CA" sz="4800" kern="1200" dirty="0" smtClean="0"/>
            <a:t> </a:t>
          </a:r>
          <a:r>
            <a:rPr lang="en-CA" sz="4900" kern="1200" dirty="0" smtClean="0"/>
            <a:t>: Optimisation</a:t>
          </a:r>
          <a:endParaRPr lang="fr-CA" sz="4900" kern="1200" dirty="0"/>
        </a:p>
      </dsp:txBody>
      <dsp:txXfrm>
        <a:off x="1360951" y="4366118"/>
        <a:ext cx="5815305" cy="1871193"/>
      </dsp:txXfrm>
    </dsp:sp>
    <dsp:sp modelId="{2A5AA382-818D-4B5C-9845-4C904A790622}">
      <dsp:nvSpPr>
        <dsp:cNvPr id="0" name=""/>
        <dsp:cNvSpPr/>
      </dsp:nvSpPr>
      <dsp:spPr>
        <a:xfrm>
          <a:off x="6495780" y="1418988"/>
          <a:ext cx="1216275" cy="1216275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CA" sz="3600" kern="1200"/>
        </a:p>
      </dsp:txBody>
      <dsp:txXfrm>
        <a:off x="6495780" y="1418988"/>
        <a:ext cx="1216275" cy="1216275"/>
      </dsp:txXfrm>
    </dsp:sp>
    <dsp:sp modelId="{78ADF19B-A864-4D8F-AB5A-F67B4C67BBFB}">
      <dsp:nvSpPr>
        <dsp:cNvPr id="0" name=""/>
        <dsp:cNvSpPr/>
      </dsp:nvSpPr>
      <dsp:spPr>
        <a:xfrm>
          <a:off x="7176256" y="3589573"/>
          <a:ext cx="1216275" cy="1216275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CA" sz="3600" kern="1200"/>
        </a:p>
      </dsp:txBody>
      <dsp:txXfrm>
        <a:off x="7176256" y="3589573"/>
        <a:ext cx="1216275" cy="121627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0C170B7-A155-4F6D-8C53-559A14FEF89B}">
      <dsp:nvSpPr>
        <dsp:cNvPr id="0" name=""/>
        <dsp:cNvSpPr/>
      </dsp:nvSpPr>
      <dsp:spPr>
        <a:xfrm>
          <a:off x="0" y="0"/>
          <a:ext cx="7712056" cy="1871193"/>
        </a:xfrm>
        <a:prstGeom prst="roundRect">
          <a:avLst>
            <a:gd name="adj" fmla="val 10000"/>
          </a:avLst>
        </a:prstGeom>
        <a:solidFill>
          <a:schemeClr val="tx1">
            <a:lumMod val="75000"/>
            <a:lumOff val="2500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5400" b="1" kern="1200" dirty="0" err="1" smtClean="0"/>
            <a:t>Avant</a:t>
          </a:r>
          <a:r>
            <a:rPr lang="en-CA" sz="5400" kern="1200" dirty="0" smtClean="0"/>
            <a:t> </a:t>
          </a:r>
          <a:r>
            <a:rPr lang="en-CA" sz="4900" kern="1200" dirty="0" smtClean="0"/>
            <a:t>: Préparation</a:t>
          </a:r>
          <a:endParaRPr lang="fr-CA" sz="4900" kern="1200" dirty="0"/>
        </a:p>
      </dsp:txBody>
      <dsp:txXfrm>
        <a:off x="0" y="0"/>
        <a:ext cx="5802503" cy="1871193"/>
      </dsp:txXfrm>
    </dsp:sp>
    <dsp:sp modelId="{79064FBE-970B-4DB5-B068-323C854BFA52}">
      <dsp:nvSpPr>
        <dsp:cNvPr id="0" name=""/>
        <dsp:cNvSpPr/>
      </dsp:nvSpPr>
      <dsp:spPr>
        <a:xfrm>
          <a:off x="680475" y="2183059"/>
          <a:ext cx="7712056" cy="187119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5400" b="1" kern="1200" dirty="0" smtClean="0"/>
            <a:t>Pendant</a:t>
          </a:r>
          <a:r>
            <a:rPr lang="en-CA" sz="5400" kern="1200" dirty="0" smtClean="0"/>
            <a:t> </a:t>
          </a:r>
          <a:r>
            <a:rPr lang="en-CA" sz="4900" kern="1200" dirty="0" smtClean="0"/>
            <a:t>: </a:t>
          </a:r>
          <a:r>
            <a:rPr lang="en-CA" sz="4900" kern="1200" dirty="0" err="1" smtClean="0"/>
            <a:t>Activités</a:t>
          </a:r>
          <a:endParaRPr lang="fr-CA" sz="4900" kern="1200" dirty="0"/>
        </a:p>
      </dsp:txBody>
      <dsp:txXfrm>
        <a:off x="680475" y="2183059"/>
        <a:ext cx="5815305" cy="1871193"/>
      </dsp:txXfrm>
    </dsp:sp>
    <dsp:sp modelId="{60E5F921-CE31-4FD5-A28E-EBA27CB8ABC5}">
      <dsp:nvSpPr>
        <dsp:cNvPr id="0" name=""/>
        <dsp:cNvSpPr/>
      </dsp:nvSpPr>
      <dsp:spPr>
        <a:xfrm>
          <a:off x="1360951" y="4366118"/>
          <a:ext cx="7712056" cy="187119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4800" b="1" kern="1200" dirty="0" smtClean="0"/>
            <a:t>Après</a:t>
          </a:r>
          <a:r>
            <a:rPr lang="en-CA" sz="4800" kern="1200" dirty="0" smtClean="0"/>
            <a:t> </a:t>
          </a:r>
          <a:r>
            <a:rPr lang="en-CA" sz="4900" kern="1200" dirty="0" smtClean="0"/>
            <a:t>: Optimisation</a:t>
          </a:r>
          <a:endParaRPr lang="fr-CA" sz="4900" kern="1200" dirty="0"/>
        </a:p>
      </dsp:txBody>
      <dsp:txXfrm>
        <a:off x="1360951" y="4366118"/>
        <a:ext cx="5815305" cy="1871193"/>
      </dsp:txXfrm>
    </dsp:sp>
    <dsp:sp modelId="{2A5AA382-818D-4B5C-9845-4C904A790622}">
      <dsp:nvSpPr>
        <dsp:cNvPr id="0" name=""/>
        <dsp:cNvSpPr/>
      </dsp:nvSpPr>
      <dsp:spPr>
        <a:xfrm>
          <a:off x="6495780" y="1418988"/>
          <a:ext cx="1216275" cy="1216275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CA" sz="3600" kern="1200"/>
        </a:p>
      </dsp:txBody>
      <dsp:txXfrm>
        <a:off x="6495780" y="1418988"/>
        <a:ext cx="1216275" cy="1216275"/>
      </dsp:txXfrm>
    </dsp:sp>
    <dsp:sp modelId="{78ADF19B-A864-4D8F-AB5A-F67B4C67BBFB}">
      <dsp:nvSpPr>
        <dsp:cNvPr id="0" name=""/>
        <dsp:cNvSpPr/>
      </dsp:nvSpPr>
      <dsp:spPr>
        <a:xfrm>
          <a:off x="7176256" y="3589573"/>
          <a:ext cx="1216275" cy="1216275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CA" sz="3600" kern="1200"/>
        </a:p>
      </dsp:txBody>
      <dsp:txXfrm>
        <a:off x="7176256" y="3589573"/>
        <a:ext cx="1216275" cy="121627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0C170B7-A155-4F6D-8C53-559A14FEF89B}">
      <dsp:nvSpPr>
        <dsp:cNvPr id="0" name=""/>
        <dsp:cNvSpPr/>
      </dsp:nvSpPr>
      <dsp:spPr>
        <a:xfrm>
          <a:off x="0" y="0"/>
          <a:ext cx="7712056" cy="187119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5400" b="1" kern="1200" dirty="0" err="1" smtClean="0"/>
            <a:t>Avant</a:t>
          </a:r>
          <a:r>
            <a:rPr lang="en-CA" sz="5400" kern="1200" dirty="0" smtClean="0"/>
            <a:t> </a:t>
          </a:r>
          <a:r>
            <a:rPr lang="en-CA" sz="4900" kern="1200" dirty="0" smtClean="0"/>
            <a:t>: Préparation</a:t>
          </a:r>
          <a:endParaRPr lang="fr-CA" sz="4900" kern="1200" dirty="0"/>
        </a:p>
      </dsp:txBody>
      <dsp:txXfrm>
        <a:off x="0" y="0"/>
        <a:ext cx="5802503" cy="1871193"/>
      </dsp:txXfrm>
    </dsp:sp>
    <dsp:sp modelId="{79064FBE-970B-4DB5-B068-323C854BFA52}">
      <dsp:nvSpPr>
        <dsp:cNvPr id="0" name=""/>
        <dsp:cNvSpPr/>
      </dsp:nvSpPr>
      <dsp:spPr>
        <a:xfrm>
          <a:off x="680475" y="2183059"/>
          <a:ext cx="7712056" cy="1871193"/>
        </a:xfrm>
        <a:prstGeom prst="roundRect">
          <a:avLst>
            <a:gd name="adj" fmla="val 10000"/>
          </a:avLst>
        </a:prstGeom>
        <a:solidFill>
          <a:schemeClr val="tx1">
            <a:lumMod val="75000"/>
            <a:lumOff val="2500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5400" b="1" kern="1200" dirty="0" smtClean="0"/>
            <a:t>Pendant</a:t>
          </a:r>
          <a:r>
            <a:rPr lang="en-CA" sz="5400" kern="1200" dirty="0" smtClean="0"/>
            <a:t> </a:t>
          </a:r>
          <a:r>
            <a:rPr lang="en-CA" sz="4900" kern="1200" dirty="0" smtClean="0"/>
            <a:t>: </a:t>
          </a:r>
          <a:r>
            <a:rPr lang="en-CA" sz="4900" kern="1200" dirty="0" err="1" smtClean="0"/>
            <a:t>Activités</a:t>
          </a:r>
          <a:endParaRPr lang="fr-CA" sz="4900" kern="1200" dirty="0"/>
        </a:p>
      </dsp:txBody>
      <dsp:txXfrm>
        <a:off x="680475" y="2183059"/>
        <a:ext cx="5815305" cy="1871193"/>
      </dsp:txXfrm>
    </dsp:sp>
    <dsp:sp modelId="{60E5F921-CE31-4FD5-A28E-EBA27CB8ABC5}">
      <dsp:nvSpPr>
        <dsp:cNvPr id="0" name=""/>
        <dsp:cNvSpPr/>
      </dsp:nvSpPr>
      <dsp:spPr>
        <a:xfrm>
          <a:off x="1360951" y="4366118"/>
          <a:ext cx="7712056" cy="187119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4800" b="1" kern="1200" dirty="0" smtClean="0"/>
            <a:t>Après</a:t>
          </a:r>
          <a:r>
            <a:rPr lang="en-CA" sz="4800" kern="1200" dirty="0" smtClean="0"/>
            <a:t> </a:t>
          </a:r>
          <a:r>
            <a:rPr lang="en-CA" sz="4900" kern="1200" dirty="0" smtClean="0"/>
            <a:t>: Optimisation</a:t>
          </a:r>
          <a:endParaRPr lang="fr-CA" sz="4900" kern="1200" dirty="0"/>
        </a:p>
      </dsp:txBody>
      <dsp:txXfrm>
        <a:off x="1360951" y="4366118"/>
        <a:ext cx="5815305" cy="1871193"/>
      </dsp:txXfrm>
    </dsp:sp>
    <dsp:sp modelId="{2A5AA382-818D-4B5C-9845-4C904A790622}">
      <dsp:nvSpPr>
        <dsp:cNvPr id="0" name=""/>
        <dsp:cNvSpPr/>
      </dsp:nvSpPr>
      <dsp:spPr>
        <a:xfrm>
          <a:off x="6495780" y="1418988"/>
          <a:ext cx="1216275" cy="1216275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CA" sz="3600" kern="1200"/>
        </a:p>
      </dsp:txBody>
      <dsp:txXfrm>
        <a:off x="6495780" y="1418988"/>
        <a:ext cx="1216275" cy="1216275"/>
      </dsp:txXfrm>
    </dsp:sp>
    <dsp:sp modelId="{78ADF19B-A864-4D8F-AB5A-F67B4C67BBFB}">
      <dsp:nvSpPr>
        <dsp:cNvPr id="0" name=""/>
        <dsp:cNvSpPr/>
      </dsp:nvSpPr>
      <dsp:spPr>
        <a:xfrm>
          <a:off x="7176256" y="3589573"/>
          <a:ext cx="1216275" cy="1216275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CA" sz="3600" kern="1200"/>
        </a:p>
      </dsp:txBody>
      <dsp:txXfrm>
        <a:off x="7176256" y="3589573"/>
        <a:ext cx="1216275" cy="121627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75D3B51-983F-401F-AB09-1407FEE717B0}">
      <dsp:nvSpPr>
        <dsp:cNvPr id="0" name=""/>
        <dsp:cNvSpPr/>
      </dsp:nvSpPr>
      <dsp:spPr>
        <a:xfrm>
          <a:off x="0" y="3685887"/>
          <a:ext cx="5328591" cy="120979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200" kern="1200" dirty="0" smtClean="0"/>
            <a:t>3. Plan de </a:t>
          </a:r>
          <a:r>
            <a:rPr lang="en-CA" sz="2200" kern="1200" dirty="0" err="1" smtClean="0"/>
            <a:t>livraison</a:t>
          </a:r>
          <a:endParaRPr lang="fr-CA" sz="2200" kern="1200" dirty="0" smtClean="0"/>
        </a:p>
      </dsp:txBody>
      <dsp:txXfrm>
        <a:off x="0" y="3685887"/>
        <a:ext cx="5328591" cy="653286"/>
      </dsp:txXfrm>
    </dsp:sp>
    <dsp:sp modelId="{F8CBAE34-1E37-43DD-BB93-281159D77C84}">
      <dsp:nvSpPr>
        <dsp:cNvPr id="0" name=""/>
        <dsp:cNvSpPr/>
      </dsp:nvSpPr>
      <dsp:spPr>
        <a:xfrm>
          <a:off x="2601" y="4314978"/>
          <a:ext cx="1774462" cy="55650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700" kern="1200" dirty="0" smtClean="0"/>
            <a:t>Déterminer la durée des sprints</a:t>
          </a:r>
        </a:p>
      </dsp:txBody>
      <dsp:txXfrm>
        <a:off x="2601" y="4314978"/>
        <a:ext cx="1774462" cy="556503"/>
      </dsp:txXfrm>
    </dsp:sp>
    <dsp:sp modelId="{B2F4F8A4-03A9-40E9-A036-5CA26266FC56}">
      <dsp:nvSpPr>
        <dsp:cNvPr id="0" name=""/>
        <dsp:cNvSpPr/>
      </dsp:nvSpPr>
      <dsp:spPr>
        <a:xfrm>
          <a:off x="1777064" y="4314978"/>
          <a:ext cx="1774462" cy="55650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700" kern="1200" dirty="0" smtClean="0"/>
            <a:t>Estimer la vélocité</a:t>
          </a:r>
        </a:p>
      </dsp:txBody>
      <dsp:txXfrm>
        <a:off x="1777064" y="4314978"/>
        <a:ext cx="1774462" cy="556503"/>
      </dsp:txXfrm>
    </dsp:sp>
    <dsp:sp modelId="{506C6265-9E3E-4AE3-A6A5-29DF99949D44}">
      <dsp:nvSpPr>
        <dsp:cNvPr id="0" name=""/>
        <dsp:cNvSpPr/>
      </dsp:nvSpPr>
      <dsp:spPr>
        <a:xfrm>
          <a:off x="3551527" y="4314978"/>
          <a:ext cx="1774462" cy="55650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700" kern="1200" dirty="0" smtClean="0"/>
            <a:t>Découler le plan de livraison</a:t>
          </a:r>
        </a:p>
      </dsp:txBody>
      <dsp:txXfrm>
        <a:off x="3551527" y="4314978"/>
        <a:ext cx="1774462" cy="556503"/>
      </dsp:txXfrm>
    </dsp:sp>
    <dsp:sp modelId="{4CBA4A60-09BD-4552-9BC1-91802170B6A4}">
      <dsp:nvSpPr>
        <dsp:cNvPr id="0" name=""/>
        <dsp:cNvSpPr/>
      </dsp:nvSpPr>
      <dsp:spPr>
        <a:xfrm rot="10800000">
          <a:off x="0" y="1843376"/>
          <a:ext cx="5328591" cy="1860658"/>
        </a:xfrm>
        <a:prstGeom prst="upArrowCallout">
          <a:avLst/>
        </a:prstGeom>
        <a:solidFill>
          <a:schemeClr val="accent1">
            <a:shade val="80000"/>
            <a:hueOff val="222440"/>
            <a:satOff val="-14167"/>
            <a:lumOff val="1579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2200" kern="1200" dirty="0" smtClean="0"/>
            <a:t>2. Élaboration  du carnet de produit</a:t>
          </a:r>
        </a:p>
      </dsp:txBody>
      <dsp:txXfrm>
        <a:off x="0" y="1843376"/>
        <a:ext cx="5328591" cy="653090"/>
      </dsp:txXfrm>
    </dsp:sp>
    <dsp:sp modelId="{645F3E10-043F-4E10-9136-996B338317B3}">
      <dsp:nvSpPr>
        <dsp:cNvPr id="0" name=""/>
        <dsp:cNvSpPr/>
      </dsp:nvSpPr>
      <dsp:spPr>
        <a:xfrm>
          <a:off x="2601" y="2496467"/>
          <a:ext cx="1774462" cy="55633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700" kern="1200" dirty="0" smtClean="0"/>
            <a:t>Rédiger les récits</a:t>
          </a:r>
        </a:p>
      </dsp:txBody>
      <dsp:txXfrm>
        <a:off x="2601" y="2496467"/>
        <a:ext cx="1774462" cy="556336"/>
      </dsp:txXfrm>
    </dsp:sp>
    <dsp:sp modelId="{E8937CBE-46C3-4374-8F7C-4403701DC051}">
      <dsp:nvSpPr>
        <dsp:cNvPr id="0" name=""/>
        <dsp:cNvSpPr/>
      </dsp:nvSpPr>
      <dsp:spPr>
        <a:xfrm>
          <a:off x="1777064" y="2496467"/>
          <a:ext cx="1774462" cy="55633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700" kern="1200" dirty="0" smtClean="0"/>
            <a:t>Estimer les récits</a:t>
          </a:r>
        </a:p>
      </dsp:txBody>
      <dsp:txXfrm>
        <a:off x="1777064" y="2496467"/>
        <a:ext cx="1774462" cy="556336"/>
      </dsp:txXfrm>
    </dsp:sp>
    <dsp:sp modelId="{F32ADDC2-384A-4AAD-8BE4-8383DA268497}">
      <dsp:nvSpPr>
        <dsp:cNvPr id="0" name=""/>
        <dsp:cNvSpPr/>
      </dsp:nvSpPr>
      <dsp:spPr>
        <a:xfrm>
          <a:off x="3551527" y="2496467"/>
          <a:ext cx="1774462" cy="55633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700" kern="1200" dirty="0" smtClean="0"/>
            <a:t>Prioriser les récits</a:t>
          </a:r>
        </a:p>
      </dsp:txBody>
      <dsp:txXfrm>
        <a:off x="3551527" y="2496467"/>
        <a:ext cx="1774462" cy="556336"/>
      </dsp:txXfrm>
    </dsp:sp>
    <dsp:sp modelId="{33FA7D07-F18B-4D36-9F76-6A962C063F04}">
      <dsp:nvSpPr>
        <dsp:cNvPr id="0" name=""/>
        <dsp:cNvSpPr/>
      </dsp:nvSpPr>
      <dsp:spPr>
        <a:xfrm rot="10800000">
          <a:off x="0" y="865"/>
          <a:ext cx="5328591" cy="1860658"/>
        </a:xfrm>
        <a:prstGeom prst="upArrowCallout">
          <a:avLst/>
        </a:prstGeom>
        <a:solidFill>
          <a:schemeClr val="accent1">
            <a:shade val="80000"/>
            <a:hueOff val="444880"/>
            <a:satOff val="-28335"/>
            <a:lumOff val="31591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200" kern="1200" dirty="0" smtClean="0"/>
            <a:t>1. </a:t>
          </a:r>
          <a:r>
            <a:rPr lang="en-CA" sz="2200" kern="1200" dirty="0" err="1" smtClean="0"/>
            <a:t>Découvrir</a:t>
          </a:r>
          <a:r>
            <a:rPr lang="en-CA" sz="2200" kern="1200" dirty="0" smtClean="0"/>
            <a:t> le </a:t>
          </a:r>
          <a:r>
            <a:rPr lang="en-CA" sz="2200" kern="1200" dirty="0" err="1" smtClean="0"/>
            <a:t>domaine</a:t>
          </a:r>
          <a:r>
            <a:rPr lang="en-CA" sz="2200" kern="1200" dirty="0" smtClean="0"/>
            <a:t> et </a:t>
          </a:r>
          <a:r>
            <a:rPr lang="en-CA" sz="2200" kern="1200" dirty="0" err="1" smtClean="0"/>
            <a:t>définir</a:t>
          </a:r>
          <a:r>
            <a:rPr lang="en-CA" sz="2200" kern="1200" dirty="0" smtClean="0"/>
            <a:t> la </a:t>
          </a:r>
          <a:r>
            <a:rPr lang="en-CA" sz="2200" kern="1200" dirty="0" err="1" smtClean="0"/>
            <a:t>portée</a:t>
          </a:r>
          <a:endParaRPr lang="fr-CA" sz="2200" kern="1200" dirty="0"/>
        </a:p>
      </dsp:txBody>
      <dsp:txXfrm>
        <a:off x="0" y="865"/>
        <a:ext cx="5328591" cy="653090"/>
      </dsp:txXfrm>
    </dsp:sp>
    <dsp:sp modelId="{1832DF56-687D-4D38-A9D5-3F9BEBAB4D15}">
      <dsp:nvSpPr>
        <dsp:cNvPr id="0" name=""/>
        <dsp:cNvSpPr/>
      </dsp:nvSpPr>
      <dsp:spPr>
        <a:xfrm>
          <a:off x="0" y="653956"/>
          <a:ext cx="2664295" cy="55633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700" kern="1200" dirty="0" err="1" smtClean="0"/>
            <a:t>Déterminer</a:t>
          </a:r>
          <a:r>
            <a:rPr lang="en-CA" sz="1700" kern="1200" dirty="0" smtClean="0"/>
            <a:t> les </a:t>
          </a:r>
          <a:r>
            <a:rPr lang="en-CA" sz="1700" kern="1200" dirty="0" err="1" smtClean="0"/>
            <a:t>rôles</a:t>
          </a:r>
          <a:endParaRPr lang="fr-CA" sz="1700" kern="1200" dirty="0" smtClean="0"/>
        </a:p>
      </dsp:txBody>
      <dsp:txXfrm>
        <a:off x="0" y="653956"/>
        <a:ext cx="2664295" cy="556336"/>
      </dsp:txXfrm>
    </dsp:sp>
    <dsp:sp modelId="{68175572-013B-44B8-9E4C-3FF4F300DE4F}">
      <dsp:nvSpPr>
        <dsp:cNvPr id="0" name=""/>
        <dsp:cNvSpPr/>
      </dsp:nvSpPr>
      <dsp:spPr>
        <a:xfrm>
          <a:off x="2664295" y="653956"/>
          <a:ext cx="2664295" cy="55633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700" kern="1200" dirty="0" smtClean="0"/>
            <a:t>Dessiner le diagramme de contexte</a:t>
          </a:r>
        </a:p>
      </dsp:txBody>
      <dsp:txXfrm>
        <a:off x="2664295" y="653956"/>
        <a:ext cx="2664295" cy="556336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66F1997-00CC-42DE-AA1C-7DF53F8F81E1}">
      <dsp:nvSpPr>
        <dsp:cNvPr id="0" name=""/>
        <dsp:cNvSpPr/>
      </dsp:nvSpPr>
      <dsp:spPr>
        <a:xfrm>
          <a:off x="930122" y="1681"/>
          <a:ext cx="2276113" cy="156824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BCECA9-D6A9-4883-B987-00037D067761}">
      <dsp:nvSpPr>
        <dsp:cNvPr id="0" name=""/>
        <dsp:cNvSpPr/>
      </dsp:nvSpPr>
      <dsp:spPr>
        <a:xfrm>
          <a:off x="930122" y="1569924"/>
          <a:ext cx="2276113" cy="844438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400" kern="1200" dirty="0" err="1" smtClean="0"/>
            <a:t>Attentes</a:t>
          </a:r>
          <a:r>
            <a:rPr lang="en-CA" sz="2400" kern="1200" dirty="0" smtClean="0"/>
            <a:t> et ROTI</a:t>
          </a:r>
          <a:endParaRPr lang="fr-CA" sz="2400" kern="1200" dirty="0"/>
        </a:p>
      </dsp:txBody>
      <dsp:txXfrm>
        <a:off x="930122" y="1569924"/>
        <a:ext cx="2276113" cy="844438"/>
      </dsp:txXfrm>
    </dsp:sp>
    <dsp:sp modelId="{7058ACDB-DD0F-4218-905D-758247A42D27}">
      <dsp:nvSpPr>
        <dsp:cNvPr id="0" name=""/>
        <dsp:cNvSpPr/>
      </dsp:nvSpPr>
      <dsp:spPr>
        <a:xfrm>
          <a:off x="3433943" y="1681"/>
          <a:ext cx="2276113" cy="156824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E7664C-7F65-4ADE-9C12-33CFBBEA27E9}">
      <dsp:nvSpPr>
        <dsp:cNvPr id="0" name=""/>
        <dsp:cNvSpPr/>
      </dsp:nvSpPr>
      <dsp:spPr>
        <a:xfrm>
          <a:off x="3433943" y="1569924"/>
          <a:ext cx="2276113" cy="844438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400" kern="1200" dirty="0" err="1" smtClean="0"/>
            <a:t>Boîte</a:t>
          </a:r>
          <a:r>
            <a:rPr lang="en-CA" sz="2400" kern="1200" dirty="0" smtClean="0"/>
            <a:t> de temps</a:t>
          </a:r>
          <a:endParaRPr lang="fr-CA" sz="2400" kern="1200" dirty="0"/>
        </a:p>
      </dsp:txBody>
      <dsp:txXfrm>
        <a:off x="3433943" y="1569924"/>
        <a:ext cx="2276113" cy="844438"/>
      </dsp:txXfrm>
    </dsp:sp>
    <dsp:sp modelId="{D4FC5349-D348-4C50-ADAC-002F7C6B0A5A}">
      <dsp:nvSpPr>
        <dsp:cNvPr id="0" name=""/>
        <dsp:cNvSpPr/>
      </dsp:nvSpPr>
      <dsp:spPr>
        <a:xfrm>
          <a:off x="5937764" y="1681"/>
          <a:ext cx="2276113" cy="156824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16673F-B69C-470B-B0D3-4920606B516A}">
      <dsp:nvSpPr>
        <dsp:cNvPr id="0" name=""/>
        <dsp:cNvSpPr/>
      </dsp:nvSpPr>
      <dsp:spPr>
        <a:xfrm>
          <a:off x="5937764" y="1569924"/>
          <a:ext cx="2276113" cy="844438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400" kern="1200" dirty="0" err="1" smtClean="0"/>
            <a:t>Voir</a:t>
          </a:r>
          <a:r>
            <a:rPr lang="en-CA" sz="2400" kern="1200" dirty="0" smtClean="0"/>
            <a:t> avec des $$$</a:t>
          </a:r>
          <a:endParaRPr lang="fr-CA" sz="2400" kern="1200" dirty="0"/>
        </a:p>
      </dsp:txBody>
      <dsp:txXfrm>
        <a:off x="5937764" y="1569924"/>
        <a:ext cx="2276113" cy="844438"/>
      </dsp:txXfrm>
    </dsp:sp>
    <dsp:sp modelId="{FA12C414-E972-443E-AEB6-EAE9E18B3639}">
      <dsp:nvSpPr>
        <dsp:cNvPr id="0" name=""/>
        <dsp:cNvSpPr/>
      </dsp:nvSpPr>
      <dsp:spPr>
        <a:xfrm>
          <a:off x="930122" y="2641973"/>
          <a:ext cx="2276113" cy="156824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5D5A0D-DFC8-484F-9FF0-1D7692116FB7}">
      <dsp:nvSpPr>
        <dsp:cNvPr id="0" name=""/>
        <dsp:cNvSpPr/>
      </dsp:nvSpPr>
      <dsp:spPr>
        <a:xfrm>
          <a:off x="930122" y="4210216"/>
          <a:ext cx="2276113" cy="844438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400" kern="1200" dirty="0" smtClean="0"/>
            <a:t>Inspection &amp; Adaptation</a:t>
          </a:r>
        </a:p>
      </dsp:txBody>
      <dsp:txXfrm>
        <a:off x="930122" y="4210216"/>
        <a:ext cx="2276113" cy="844438"/>
      </dsp:txXfrm>
    </dsp:sp>
    <dsp:sp modelId="{10734853-9B9B-4A40-A486-C45C4A8349BD}">
      <dsp:nvSpPr>
        <dsp:cNvPr id="0" name=""/>
        <dsp:cNvSpPr/>
      </dsp:nvSpPr>
      <dsp:spPr>
        <a:xfrm>
          <a:off x="3433943" y="2641973"/>
          <a:ext cx="2276113" cy="156824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DBDF8D-B670-4360-AB2B-B0689E33BDB4}">
      <dsp:nvSpPr>
        <dsp:cNvPr id="0" name=""/>
        <dsp:cNvSpPr/>
      </dsp:nvSpPr>
      <dsp:spPr>
        <a:xfrm>
          <a:off x="3433943" y="4210216"/>
          <a:ext cx="2276113" cy="844438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400" kern="1200" dirty="0" err="1" smtClean="0"/>
            <a:t>Contrôle</a:t>
          </a:r>
          <a:r>
            <a:rPr lang="en-CA" sz="2400" kern="1200" dirty="0" smtClean="0"/>
            <a:t> du backlog</a:t>
          </a:r>
        </a:p>
      </dsp:txBody>
      <dsp:txXfrm>
        <a:off x="3433943" y="4210216"/>
        <a:ext cx="2276113" cy="844438"/>
      </dsp:txXfrm>
    </dsp:sp>
    <dsp:sp modelId="{72D871A2-924C-4B9C-BCA9-0EBFBC8F4176}">
      <dsp:nvSpPr>
        <dsp:cNvPr id="0" name=""/>
        <dsp:cNvSpPr/>
      </dsp:nvSpPr>
      <dsp:spPr>
        <a:xfrm>
          <a:off x="5937764" y="2641973"/>
          <a:ext cx="2276113" cy="156824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94C88F-2150-464B-9FAB-7FFABD1CA7E6}">
      <dsp:nvSpPr>
        <dsp:cNvPr id="0" name=""/>
        <dsp:cNvSpPr/>
      </dsp:nvSpPr>
      <dsp:spPr>
        <a:xfrm>
          <a:off x="5937764" y="4210216"/>
          <a:ext cx="2276113" cy="844438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400" kern="1200" dirty="0" err="1" smtClean="0"/>
            <a:t>Plaisir</a:t>
          </a:r>
          <a:endParaRPr lang="en-CA" sz="2400" kern="1200" dirty="0" smtClean="0"/>
        </a:p>
      </dsp:txBody>
      <dsp:txXfrm>
        <a:off x="5937764" y="4210216"/>
        <a:ext cx="2276113" cy="844438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0C170B7-A155-4F6D-8C53-559A14FEF89B}">
      <dsp:nvSpPr>
        <dsp:cNvPr id="0" name=""/>
        <dsp:cNvSpPr/>
      </dsp:nvSpPr>
      <dsp:spPr>
        <a:xfrm>
          <a:off x="0" y="0"/>
          <a:ext cx="7712056" cy="187119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5400" b="1" kern="1200" dirty="0" err="1" smtClean="0"/>
            <a:t>Avant</a:t>
          </a:r>
          <a:r>
            <a:rPr lang="en-CA" sz="5400" kern="1200" dirty="0" smtClean="0"/>
            <a:t> </a:t>
          </a:r>
          <a:r>
            <a:rPr lang="en-CA" sz="4900" kern="1200" dirty="0" smtClean="0"/>
            <a:t>: Préparation</a:t>
          </a:r>
          <a:endParaRPr lang="fr-CA" sz="4900" kern="1200" dirty="0"/>
        </a:p>
      </dsp:txBody>
      <dsp:txXfrm>
        <a:off x="0" y="0"/>
        <a:ext cx="5802503" cy="1871193"/>
      </dsp:txXfrm>
    </dsp:sp>
    <dsp:sp modelId="{79064FBE-970B-4DB5-B068-323C854BFA52}">
      <dsp:nvSpPr>
        <dsp:cNvPr id="0" name=""/>
        <dsp:cNvSpPr/>
      </dsp:nvSpPr>
      <dsp:spPr>
        <a:xfrm>
          <a:off x="680475" y="2183059"/>
          <a:ext cx="7712056" cy="187119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5400" b="1" kern="1200" dirty="0" smtClean="0"/>
            <a:t>Pendant</a:t>
          </a:r>
          <a:r>
            <a:rPr lang="en-CA" sz="5400" kern="1200" dirty="0" smtClean="0"/>
            <a:t> </a:t>
          </a:r>
          <a:r>
            <a:rPr lang="en-CA" sz="4900" kern="1200" dirty="0" smtClean="0"/>
            <a:t>: </a:t>
          </a:r>
          <a:r>
            <a:rPr lang="en-CA" sz="4900" kern="1200" dirty="0" err="1" smtClean="0"/>
            <a:t>Activités</a:t>
          </a:r>
          <a:endParaRPr lang="fr-CA" sz="4900" kern="1200" dirty="0"/>
        </a:p>
      </dsp:txBody>
      <dsp:txXfrm>
        <a:off x="680475" y="2183059"/>
        <a:ext cx="5815305" cy="1871193"/>
      </dsp:txXfrm>
    </dsp:sp>
    <dsp:sp modelId="{60E5F921-CE31-4FD5-A28E-EBA27CB8ABC5}">
      <dsp:nvSpPr>
        <dsp:cNvPr id="0" name=""/>
        <dsp:cNvSpPr/>
      </dsp:nvSpPr>
      <dsp:spPr>
        <a:xfrm>
          <a:off x="1360951" y="4366118"/>
          <a:ext cx="7712056" cy="1871193"/>
        </a:xfrm>
        <a:prstGeom prst="roundRect">
          <a:avLst>
            <a:gd name="adj" fmla="val 10000"/>
          </a:avLst>
        </a:prstGeom>
        <a:solidFill>
          <a:schemeClr val="tx1">
            <a:lumMod val="75000"/>
            <a:lumOff val="2500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4800" b="1" kern="1200" dirty="0" smtClean="0"/>
            <a:t>Après</a:t>
          </a:r>
          <a:r>
            <a:rPr lang="en-CA" sz="4800" kern="1200" dirty="0" smtClean="0"/>
            <a:t> </a:t>
          </a:r>
          <a:r>
            <a:rPr lang="en-CA" sz="4900" kern="1200" dirty="0" smtClean="0"/>
            <a:t>: Optimisation</a:t>
          </a:r>
          <a:endParaRPr lang="fr-CA" sz="4900" kern="1200" dirty="0"/>
        </a:p>
      </dsp:txBody>
      <dsp:txXfrm>
        <a:off x="1360951" y="4366118"/>
        <a:ext cx="5815305" cy="1871193"/>
      </dsp:txXfrm>
    </dsp:sp>
    <dsp:sp modelId="{2A5AA382-818D-4B5C-9845-4C904A790622}">
      <dsp:nvSpPr>
        <dsp:cNvPr id="0" name=""/>
        <dsp:cNvSpPr/>
      </dsp:nvSpPr>
      <dsp:spPr>
        <a:xfrm>
          <a:off x="6495780" y="1418988"/>
          <a:ext cx="1216275" cy="1216275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CA" sz="3600" kern="1200"/>
        </a:p>
      </dsp:txBody>
      <dsp:txXfrm>
        <a:off x="6495780" y="1418988"/>
        <a:ext cx="1216275" cy="1216275"/>
      </dsp:txXfrm>
    </dsp:sp>
    <dsp:sp modelId="{78ADF19B-A864-4D8F-AB5A-F67B4C67BBFB}">
      <dsp:nvSpPr>
        <dsp:cNvPr id="0" name=""/>
        <dsp:cNvSpPr/>
      </dsp:nvSpPr>
      <dsp:spPr>
        <a:xfrm>
          <a:off x="7176256" y="3589573"/>
          <a:ext cx="1216275" cy="1216275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CA" sz="3600" kern="1200"/>
        </a:p>
      </dsp:txBody>
      <dsp:txXfrm>
        <a:off x="7176256" y="3589573"/>
        <a:ext cx="1216275" cy="12162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1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61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F83A3-297F-4DEB-B98E-CFBE8F42B4FB}" type="datetimeFigureOut">
              <a:rPr lang="fr-CA" smtClean="0"/>
              <a:pPr/>
              <a:t>2014-11-13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5045"/>
            <a:ext cx="2971800" cy="4656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45045"/>
            <a:ext cx="2971800" cy="4656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4C49B-488C-40BC-84F5-73BC98D5D9AA}" type="slidenum">
              <a:rPr lang="fr-CA" smtClean="0"/>
              <a:pPr/>
              <a:t>‹#›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1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61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3F50AF-2E76-46B4-A0E4-63D460E50E07}" type="datetimeFigureOut">
              <a:rPr lang="fr-CA" smtClean="0"/>
              <a:pPr/>
              <a:t>2014-11-13</a:t>
            </a:fld>
            <a:endParaRPr lang="fr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23331"/>
            <a:ext cx="5486400" cy="4190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5"/>
            <a:ext cx="2971800" cy="4656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5045"/>
            <a:ext cx="2971800" cy="4656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147305-D040-444C-8CE4-F5E51DF7C7C0}" type="slidenum">
              <a:rPr lang="fr-CA" smtClean="0"/>
              <a:pPr/>
              <a:t>‹#›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7305-D040-444C-8CE4-F5E51DF7C7C0}" type="slidenum">
              <a:rPr lang="fr-CA" smtClean="0"/>
              <a:pPr/>
              <a:t>1</a:t>
            </a:fld>
            <a:endParaRPr lang="fr-CA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b="1" dirty="0" smtClean="0"/>
              <a:t>Les discussions </a:t>
            </a:r>
            <a:r>
              <a:rPr lang="en-CA" b="1" dirty="0" err="1" smtClean="0"/>
              <a:t>sont</a:t>
            </a:r>
            <a:r>
              <a:rPr lang="en-CA" b="1" dirty="0" smtClean="0"/>
              <a:t> plus </a:t>
            </a:r>
            <a:r>
              <a:rPr lang="en-CA" b="1" dirty="0" err="1" smtClean="0"/>
              <a:t>importantes</a:t>
            </a:r>
            <a:r>
              <a:rPr lang="en-CA" b="1" dirty="0" smtClean="0"/>
              <a:t> </a:t>
            </a:r>
            <a:r>
              <a:rPr lang="en-CA" b="1" dirty="0" err="1" smtClean="0"/>
              <a:t>que</a:t>
            </a:r>
            <a:r>
              <a:rPr lang="en-CA" b="1" dirty="0" smtClean="0"/>
              <a:t> les documents</a:t>
            </a:r>
            <a:endParaRPr lang="en-CA" b="1" baseline="0" dirty="0" smtClean="0"/>
          </a:p>
          <a:p>
            <a:r>
              <a:rPr lang="en-CA" baseline="0" dirty="0" smtClean="0"/>
              <a:t>Le </a:t>
            </a:r>
            <a:r>
              <a:rPr lang="en-CA" baseline="0" dirty="0" err="1" smtClean="0"/>
              <a:t>résultat</a:t>
            </a:r>
            <a:r>
              <a:rPr lang="en-CA" baseline="0" dirty="0" smtClean="0"/>
              <a:t> </a:t>
            </a:r>
            <a:r>
              <a:rPr lang="en-CA" baseline="0" dirty="0" err="1" smtClean="0"/>
              <a:t>tient</a:t>
            </a:r>
            <a:r>
              <a:rPr lang="en-CA" baseline="0" dirty="0" smtClean="0"/>
              <a:t> </a:t>
            </a:r>
            <a:r>
              <a:rPr lang="en-CA" baseline="0" dirty="0" err="1" smtClean="0"/>
              <a:t>sur</a:t>
            </a:r>
            <a:r>
              <a:rPr lang="en-CA" baseline="0" dirty="0" smtClean="0"/>
              <a:t> </a:t>
            </a:r>
            <a:r>
              <a:rPr lang="en-CA" baseline="0" dirty="0" err="1" smtClean="0"/>
              <a:t>une</a:t>
            </a:r>
            <a:r>
              <a:rPr lang="en-CA" baseline="0" dirty="0" smtClean="0"/>
              <a:t> </a:t>
            </a:r>
            <a:r>
              <a:rPr lang="en-CA" baseline="0" dirty="0" err="1" smtClean="0"/>
              <a:t>affiche</a:t>
            </a:r>
            <a:endParaRPr lang="en-CA" baseline="0" dirty="0" smtClean="0"/>
          </a:p>
          <a:p>
            <a:endParaRPr lang="en-CA" baseline="0" dirty="0" smtClean="0"/>
          </a:p>
          <a:p>
            <a:r>
              <a:rPr lang="en-CA" baseline="0" dirty="0" smtClean="0"/>
              <a:t>BUT: un des </a:t>
            </a:r>
            <a:r>
              <a:rPr lang="en-CA" baseline="0" dirty="0" err="1" smtClean="0"/>
              <a:t>trois</a:t>
            </a:r>
            <a:r>
              <a:rPr lang="en-CA" baseline="0" dirty="0" smtClean="0"/>
              <a:t> “</a:t>
            </a:r>
            <a:r>
              <a:rPr lang="en-CA" baseline="0" dirty="0" err="1" smtClean="0"/>
              <a:t>motivateurs</a:t>
            </a:r>
            <a:r>
              <a:rPr lang="en-CA" baseline="0" dirty="0" smtClean="0"/>
              <a:t> </a:t>
            </a:r>
            <a:r>
              <a:rPr lang="en-CA" baseline="0" dirty="0" err="1" smtClean="0"/>
              <a:t>primaires</a:t>
            </a:r>
            <a:r>
              <a:rPr lang="en-CA" baseline="0" dirty="0" smtClean="0"/>
              <a:t>” </a:t>
            </a:r>
            <a:r>
              <a:rPr lang="en-CA" baseline="0" dirty="0" err="1" smtClean="0"/>
              <a:t>selon</a:t>
            </a:r>
            <a:r>
              <a:rPr lang="en-CA" baseline="0" dirty="0" smtClean="0"/>
              <a:t> Dan Pink (</a:t>
            </a:r>
            <a:r>
              <a:rPr lang="en-CA" baseline="0" dirty="0" err="1" smtClean="0"/>
              <a:t>autonomie</a:t>
            </a:r>
            <a:r>
              <a:rPr lang="en-CA" baseline="0" dirty="0" smtClean="0"/>
              <a:t>, mastery, purpose)</a:t>
            </a:r>
          </a:p>
          <a:p>
            <a:endParaRPr lang="fr-CA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CA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But : </a:t>
            </a:r>
            <a:r>
              <a:rPr lang="fr-CA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vision </a:t>
            </a:r>
            <a:r>
              <a:rPr lang="fr-CA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 projet, </a:t>
            </a:r>
            <a:r>
              <a:rPr lang="fr-CA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objectifs d’affaires</a:t>
            </a:r>
            <a:endParaRPr lang="fr-CA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CA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l'Alignement : </a:t>
            </a:r>
            <a:r>
              <a:rPr lang="fr-CA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valeurs </a:t>
            </a:r>
            <a:r>
              <a:rPr lang="fr-CA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 les </a:t>
            </a:r>
            <a:r>
              <a:rPr lang="fr-CA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principes,</a:t>
            </a:r>
            <a:r>
              <a:rPr lang="fr-CA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ententes</a:t>
            </a:r>
            <a:r>
              <a:rPr lang="fr-CA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fr-CA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qui est </a:t>
            </a:r>
            <a:r>
              <a:rPr lang="fr-CA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dans le noyau dur de l'équipe.</a:t>
            </a:r>
          </a:p>
          <a:p>
            <a:r>
              <a:rPr lang="fr-CA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Contexte : </a:t>
            </a:r>
            <a:r>
              <a:rPr lang="fr-CA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frontières, comment et avec qui il aura à interagir, risques,</a:t>
            </a:r>
            <a:r>
              <a:rPr lang="fr-CA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ressources</a:t>
            </a:r>
            <a:r>
              <a:rPr lang="fr-CA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7305-D040-444C-8CE4-F5E51DF7C7C0}" type="slidenum">
              <a:rPr lang="fr-CA" smtClean="0"/>
              <a:pPr/>
              <a:t>15</a:t>
            </a:fld>
            <a:endParaRPr lang="fr-CA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Ex. UBISOFT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7305-D040-444C-8CE4-F5E51DF7C7C0}" type="slidenum">
              <a:rPr lang="fr-CA" smtClean="0"/>
              <a:pPr/>
              <a:t>16</a:t>
            </a:fld>
            <a:endParaRPr lang="fr-CA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b="1" dirty="0" smtClean="0"/>
              <a:t>Vision</a:t>
            </a:r>
            <a:r>
              <a:rPr lang="en-CA" b="1" baseline="0" dirty="0" smtClean="0"/>
              <a:t> </a:t>
            </a:r>
          </a:p>
          <a:p>
            <a:r>
              <a:rPr lang="en-CA" dirty="0" smtClean="0"/>
              <a:t>Comment le </a:t>
            </a:r>
            <a:r>
              <a:rPr lang="en-CA" dirty="0" err="1" smtClean="0"/>
              <a:t>produit</a:t>
            </a:r>
            <a:r>
              <a:rPr lang="en-CA" baseline="0" dirty="0" smtClean="0"/>
              <a:t> change le </a:t>
            </a:r>
            <a:r>
              <a:rPr lang="en-CA" baseline="0" dirty="0" err="1" smtClean="0"/>
              <a:t>monde</a:t>
            </a:r>
            <a:r>
              <a:rPr lang="en-CA" baseline="0" dirty="0" smtClean="0"/>
              <a:t> de </a:t>
            </a:r>
            <a:r>
              <a:rPr lang="en-CA" baseline="0" dirty="0" err="1" smtClean="0"/>
              <a:t>l’utilisateur</a:t>
            </a:r>
            <a:endParaRPr lang="en-CA" baseline="0" dirty="0" smtClean="0"/>
          </a:p>
          <a:p>
            <a:r>
              <a:rPr lang="en-CA" baseline="0" dirty="0" smtClean="0"/>
              <a:t>Comment </a:t>
            </a:r>
            <a:r>
              <a:rPr lang="en-CA" baseline="0" dirty="0" err="1" smtClean="0"/>
              <a:t>l’entreprise</a:t>
            </a:r>
            <a:r>
              <a:rPr lang="en-CA" baseline="0" dirty="0" smtClean="0"/>
              <a:t> </a:t>
            </a:r>
            <a:r>
              <a:rPr lang="en-CA" baseline="0" dirty="0" err="1" smtClean="0"/>
              <a:t>va</a:t>
            </a:r>
            <a:r>
              <a:rPr lang="en-CA" baseline="0" dirty="0" smtClean="0"/>
              <a:t> en </a:t>
            </a:r>
            <a:r>
              <a:rPr lang="en-CA" baseline="0" dirty="0" err="1" smtClean="0"/>
              <a:t>bénéficier</a:t>
            </a:r>
            <a:endParaRPr lang="en-CA" baseline="0" dirty="0" smtClean="0"/>
          </a:p>
          <a:p>
            <a:r>
              <a:rPr lang="en-CA" baseline="0" dirty="0" smtClean="0"/>
              <a:t>BREF : </a:t>
            </a:r>
            <a:r>
              <a:rPr lang="en-CA" baseline="0" dirty="0" err="1" smtClean="0"/>
              <a:t>Valeur</a:t>
            </a:r>
            <a:r>
              <a:rPr lang="en-CA" baseline="0" dirty="0" smtClean="0"/>
              <a:t> </a:t>
            </a:r>
            <a:r>
              <a:rPr lang="en-CA" baseline="0" dirty="0" err="1" smtClean="0"/>
              <a:t>d’affaires</a:t>
            </a:r>
            <a:r>
              <a:rPr lang="en-CA" baseline="0" dirty="0" smtClean="0"/>
              <a:t>, </a:t>
            </a:r>
            <a:r>
              <a:rPr lang="en-CA" baseline="0" dirty="0" err="1" smtClean="0"/>
              <a:t>objectif</a:t>
            </a:r>
            <a:r>
              <a:rPr lang="en-CA" baseline="0" dirty="0" smtClean="0"/>
              <a:t> </a:t>
            </a:r>
            <a:r>
              <a:rPr lang="en-CA" baseline="0" dirty="0" err="1" smtClean="0"/>
              <a:t>lointain</a:t>
            </a:r>
            <a:endParaRPr lang="fr-CA" dirty="0" smtClean="0"/>
          </a:p>
          <a:p>
            <a:endParaRPr lang="en-CA" dirty="0" smtClean="0"/>
          </a:p>
          <a:p>
            <a:r>
              <a:rPr lang="en-CA" b="1" baseline="0" dirty="0" smtClean="0"/>
              <a:t>Innovation </a:t>
            </a:r>
            <a:r>
              <a:rPr lang="en-CA" b="1" baseline="0" dirty="0" smtClean="0"/>
              <a:t>Game: Product Box (</a:t>
            </a:r>
            <a:r>
              <a:rPr lang="en-CA" b="1" baseline="0" dirty="0" err="1" smtClean="0"/>
              <a:t>liste</a:t>
            </a:r>
            <a:r>
              <a:rPr lang="en-CA" b="1" baseline="0" dirty="0" smtClean="0"/>
              <a:t> de features, nom, images, etc.)</a:t>
            </a:r>
            <a:endParaRPr lang="fr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7305-D040-444C-8CE4-F5E51DF7C7C0}" type="slidenum">
              <a:rPr lang="fr-CA" smtClean="0"/>
              <a:pPr/>
              <a:t>17</a:t>
            </a:fld>
            <a:endParaRPr lang="fr-CA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CA" dirty="0" smtClean="0"/>
              <a:t>De </a:t>
            </a:r>
            <a:r>
              <a:rPr lang="en-CA" dirty="0" smtClean="0"/>
              <a:t>quoi </a:t>
            </a:r>
            <a:r>
              <a:rPr lang="en-CA" dirty="0" err="1" smtClean="0"/>
              <a:t>serez-vous</a:t>
            </a:r>
            <a:r>
              <a:rPr lang="en-CA" dirty="0" smtClean="0"/>
              <a:t> </a:t>
            </a:r>
            <a:r>
              <a:rPr lang="en-CA" dirty="0" err="1" smtClean="0"/>
              <a:t>fiers</a:t>
            </a:r>
            <a:r>
              <a:rPr lang="en-CA" dirty="0" smtClean="0"/>
              <a:t>?</a:t>
            </a:r>
            <a:endParaRPr lang="fr-CA" dirty="0" smtClean="0"/>
          </a:p>
          <a:p>
            <a:pPr lvl="0"/>
            <a:r>
              <a:rPr lang="en-CA" dirty="0" err="1" smtClean="0"/>
              <a:t>Qu’est-ce</a:t>
            </a:r>
            <a:r>
              <a:rPr lang="en-CA" dirty="0" smtClean="0"/>
              <a:t> </a:t>
            </a:r>
            <a:r>
              <a:rPr lang="en-CA" dirty="0" err="1" smtClean="0"/>
              <a:t>que</a:t>
            </a:r>
            <a:r>
              <a:rPr lang="en-CA" dirty="0" smtClean="0"/>
              <a:t> </a:t>
            </a:r>
            <a:r>
              <a:rPr lang="en-CA" dirty="0" err="1" smtClean="0"/>
              <a:t>l’entreprise</a:t>
            </a:r>
            <a:r>
              <a:rPr lang="en-CA" dirty="0" smtClean="0"/>
              <a:t> </a:t>
            </a:r>
            <a:r>
              <a:rPr lang="en-CA" dirty="0" err="1" smtClean="0"/>
              <a:t>va</a:t>
            </a:r>
            <a:r>
              <a:rPr lang="en-CA" dirty="0" smtClean="0"/>
              <a:t> </a:t>
            </a:r>
            <a:r>
              <a:rPr lang="en-CA" dirty="0" err="1" smtClean="0"/>
              <a:t>gagner</a:t>
            </a:r>
            <a:r>
              <a:rPr lang="en-CA" dirty="0" smtClean="0"/>
              <a:t>?</a:t>
            </a:r>
            <a:endParaRPr lang="fr-CA" dirty="0" smtClean="0"/>
          </a:p>
          <a:p>
            <a:pPr lvl="0"/>
            <a:r>
              <a:rPr lang="en-CA" dirty="0" smtClean="0"/>
              <a:t>Comment le </a:t>
            </a:r>
            <a:r>
              <a:rPr lang="en-CA" dirty="0" err="1" smtClean="0"/>
              <a:t>projet</a:t>
            </a:r>
            <a:r>
              <a:rPr lang="en-CA" dirty="0" smtClean="0"/>
              <a:t> </a:t>
            </a:r>
            <a:r>
              <a:rPr lang="en-CA" dirty="0" err="1" smtClean="0"/>
              <a:t>améliore</a:t>
            </a:r>
            <a:r>
              <a:rPr lang="en-CA" dirty="0" smtClean="0"/>
              <a:t> le </a:t>
            </a:r>
            <a:r>
              <a:rPr lang="en-CA" dirty="0" err="1" smtClean="0"/>
              <a:t>produit</a:t>
            </a:r>
            <a:r>
              <a:rPr lang="en-CA" dirty="0" smtClean="0"/>
              <a:t>?</a:t>
            </a:r>
            <a:endParaRPr lang="fr-CA" dirty="0" smtClean="0"/>
          </a:p>
          <a:p>
            <a:pPr lvl="0"/>
            <a:r>
              <a:rPr lang="en-CA" dirty="0" err="1" smtClean="0"/>
              <a:t>Quelle</a:t>
            </a:r>
            <a:r>
              <a:rPr lang="en-CA" dirty="0" smtClean="0"/>
              <a:t> </a:t>
            </a:r>
            <a:r>
              <a:rPr lang="en-CA" dirty="0" err="1" smtClean="0"/>
              <a:t>valeur</a:t>
            </a:r>
            <a:r>
              <a:rPr lang="en-CA" dirty="0" smtClean="0"/>
              <a:t> </a:t>
            </a:r>
            <a:r>
              <a:rPr lang="en-CA" dirty="0" err="1" smtClean="0"/>
              <a:t>créons</a:t>
            </a:r>
            <a:r>
              <a:rPr lang="en-CA" dirty="0" smtClean="0"/>
              <a:t>-nous?</a:t>
            </a:r>
            <a:endParaRPr lang="fr-CA" dirty="0" smtClean="0"/>
          </a:p>
          <a:p>
            <a:pPr lvl="0"/>
            <a:r>
              <a:rPr lang="en-CA" dirty="0" err="1" smtClean="0"/>
              <a:t>Objectifs</a:t>
            </a:r>
            <a:r>
              <a:rPr lang="en-CA" dirty="0" smtClean="0"/>
              <a:t> techno? </a:t>
            </a:r>
            <a:r>
              <a:rPr lang="en-CA" dirty="0" err="1" smtClean="0"/>
              <a:t>Processus</a:t>
            </a:r>
            <a:r>
              <a:rPr lang="en-CA" dirty="0" smtClean="0"/>
              <a:t>? </a:t>
            </a:r>
            <a:endParaRPr lang="fr-CA" dirty="0" smtClean="0"/>
          </a:p>
          <a:p>
            <a:endParaRPr lang="en-CA" baseline="0" dirty="0" smtClean="0"/>
          </a:p>
          <a:p>
            <a:r>
              <a:rPr lang="en-CA" baseline="0" dirty="0" smtClean="0"/>
              <a:t>Ex. WILLIAM</a:t>
            </a: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7305-D040-444C-8CE4-F5E51DF7C7C0}" type="slidenum">
              <a:rPr lang="fr-CA" smtClean="0"/>
              <a:pPr/>
              <a:t>18</a:t>
            </a:fld>
            <a:endParaRPr lang="fr-CA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Triangle de </a:t>
            </a:r>
            <a:r>
              <a:rPr lang="en-CA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gestion</a:t>
            </a:r>
            <a:r>
              <a:rPr lang="en-CA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CA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projet</a:t>
            </a:r>
            <a:endParaRPr lang="fr-CA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 typeface="Arial" pitchFamily="34" charset="0"/>
              <a:buChar char="•"/>
            </a:pPr>
            <a:r>
              <a:rPr lang="fr-CA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Budget</a:t>
            </a:r>
          </a:p>
          <a:p>
            <a:pPr>
              <a:buFont typeface="Arial" pitchFamily="34" charset="0"/>
              <a:buChar char="•"/>
            </a:pPr>
            <a:r>
              <a:rPr lang="fr-CA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Délai</a:t>
            </a:r>
            <a:r>
              <a:rPr lang="fr-CA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fr-CA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Portée</a:t>
            </a:r>
            <a:r>
              <a:rPr lang="fr-CA" dirty="0" smtClean="0"/>
              <a:t> </a:t>
            </a:r>
          </a:p>
          <a:p>
            <a:endParaRPr lang="en-CA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CA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Contraintes</a:t>
            </a:r>
            <a:endParaRPr lang="fr-CA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 typeface="Arial" pitchFamily="34" charset="0"/>
              <a:buChar char="•"/>
            </a:pPr>
            <a:r>
              <a:rPr lang="fr-CA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Facilité d'utilisation?</a:t>
            </a:r>
            <a:r>
              <a:rPr lang="fr-CA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fr-CA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Bug-free?</a:t>
            </a:r>
            <a:r>
              <a:rPr lang="fr-CA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fr-CA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security</a:t>
            </a:r>
            <a:r>
              <a:rPr lang="fr-CA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fr-CA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Performance?</a:t>
            </a:r>
          </a:p>
          <a:p>
            <a:pPr>
              <a:buFont typeface="Arial" pitchFamily="34" charset="0"/>
              <a:buChar char="•"/>
            </a:pPr>
            <a:r>
              <a:rPr lang="fr-CA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code </a:t>
            </a:r>
            <a:r>
              <a:rPr lang="fr-CA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quality</a:t>
            </a:r>
            <a:r>
              <a:rPr lang="fr-CA" dirty="0" smtClean="0"/>
              <a:t> </a:t>
            </a:r>
          </a:p>
          <a:p>
            <a:pPr>
              <a:buFont typeface="Arial" pitchFamily="34" charset="0"/>
              <a:buNone/>
            </a:pPr>
            <a:endParaRPr lang="en-CA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 typeface="Arial" pitchFamily="34" charset="0"/>
              <a:buNone/>
            </a:pPr>
            <a:r>
              <a:rPr lang="en-CA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UX</a:t>
            </a:r>
            <a:endParaRPr lang="fr-CA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 typeface="Arial" pitchFamily="34" charset="0"/>
              <a:buChar char="•"/>
            </a:pPr>
            <a:r>
              <a:rPr lang="fr-CA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Simplicité?</a:t>
            </a:r>
            <a:r>
              <a:rPr lang="fr-CA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fr-CA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Ubiquitous</a:t>
            </a:r>
            <a:endParaRPr lang="fr-CA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 typeface="Arial" pitchFamily="34" charset="0"/>
              <a:buChar char="•"/>
            </a:pPr>
            <a:r>
              <a:rPr lang="fr-CA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innovation</a:t>
            </a:r>
            <a:r>
              <a:rPr lang="fr-CA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fr-CA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visual</a:t>
            </a:r>
            <a:r>
              <a:rPr lang="fr-CA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CA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aesthetic</a:t>
            </a:r>
            <a:r>
              <a:rPr lang="fr-CA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fr-CA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usability</a:t>
            </a:r>
            <a:r>
              <a:rPr lang="fr-CA" dirty="0" smtClean="0"/>
              <a:t> 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7305-D040-444C-8CE4-F5E51DF7C7C0}" type="slidenum">
              <a:rPr lang="fr-CA" smtClean="0"/>
              <a:pPr/>
              <a:t>19</a:t>
            </a:fld>
            <a:endParaRPr lang="fr-CA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7305-D040-444C-8CE4-F5E51DF7C7C0}" type="slidenum">
              <a:rPr lang="fr-CA" smtClean="0"/>
              <a:pPr/>
              <a:t>20</a:t>
            </a:fld>
            <a:endParaRPr lang="fr-CA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aseline="0" dirty="0" smtClean="0"/>
              <a:t>Innovation Game : “Remember the future”</a:t>
            </a:r>
          </a:p>
          <a:p>
            <a:endParaRPr lang="en-CA" baseline="0" dirty="0" smtClean="0"/>
          </a:p>
          <a:p>
            <a:r>
              <a:rPr lang="en-CA" baseline="0" dirty="0" err="1" smtClean="0"/>
              <a:t>Discuter</a:t>
            </a:r>
            <a:r>
              <a:rPr lang="en-CA" baseline="0" dirty="0" smtClean="0"/>
              <a:t> de comment </a:t>
            </a:r>
            <a:r>
              <a:rPr lang="fr-CA" baseline="0" dirty="0" smtClean="0"/>
              <a:t>encourager les « haute probabilité » / « impact positif »</a:t>
            </a:r>
          </a:p>
          <a:p>
            <a:r>
              <a:rPr lang="en-CA" baseline="0" dirty="0" err="1" smtClean="0"/>
              <a:t>Ajouter</a:t>
            </a:r>
            <a:r>
              <a:rPr lang="en-CA" baseline="0" dirty="0" smtClean="0"/>
              <a:t> au backlog / Charter / Done des items</a:t>
            </a:r>
          </a:p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7305-D040-444C-8CE4-F5E51DF7C7C0}" type="slidenum">
              <a:rPr lang="fr-CA" smtClean="0"/>
              <a:pPr/>
              <a:t>22</a:t>
            </a:fld>
            <a:endParaRPr lang="fr-CA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7305-D040-444C-8CE4-F5E51DF7C7C0}" type="slidenum">
              <a:rPr lang="fr-CA" smtClean="0"/>
              <a:pPr/>
              <a:t>23</a:t>
            </a:fld>
            <a:endParaRPr lang="fr-CA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On </a:t>
            </a:r>
            <a:r>
              <a:rPr lang="en-CA" dirty="0" err="1" smtClean="0"/>
              <a:t>peut</a:t>
            </a:r>
            <a:r>
              <a:rPr lang="en-CA" dirty="0" smtClean="0"/>
              <a:t> les </a:t>
            </a:r>
            <a:r>
              <a:rPr lang="en-CA" dirty="0" err="1" smtClean="0"/>
              <a:t>prioriser</a:t>
            </a:r>
            <a:r>
              <a:rPr lang="en-CA" dirty="0" smtClean="0"/>
              <a:t>. </a:t>
            </a:r>
            <a:r>
              <a:rPr lang="en-CA" dirty="0" err="1" smtClean="0"/>
              <a:t>L’important</a:t>
            </a:r>
            <a:r>
              <a:rPr lang="en-CA" dirty="0" smtClean="0"/>
              <a:t> </a:t>
            </a:r>
            <a:r>
              <a:rPr lang="en-CA" dirty="0" err="1" smtClean="0"/>
              <a:t>est</a:t>
            </a:r>
            <a:r>
              <a:rPr lang="en-CA" dirty="0" smtClean="0"/>
              <a:t> de </a:t>
            </a:r>
            <a:r>
              <a:rPr lang="en-CA" dirty="0" err="1" smtClean="0"/>
              <a:t>discuter</a:t>
            </a:r>
            <a:r>
              <a:rPr lang="en-CA" dirty="0" smtClean="0"/>
              <a:t> des </a:t>
            </a:r>
            <a:r>
              <a:rPr lang="en-CA" dirty="0" err="1" smtClean="0"/>
              <a:t>attentes</a:t>
            </a:r>
            <a:r>
              <a:rPr lang="en-CA" dirty="0" smtClean="0"/>
              <a:t> de </a:t>
            </a:r>
            <a:r>
              <a:rPr lang="en-CA" dirty="0" err="1" smtClean="0"/>
              <a:t>tous</a:t>
            </a:r>
            <a:r>
              <a:rPr lang="en-CA" dirty="0" smtClean="0"/>
              <a:t>.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7305-D040-444C-8CE4-F5E51DF7C7C0}" type="slidenum">
              <a:rPr lang="fr-CA" smtClean="0"/>
              <a:pPr/>
              <a:t>25</a:t>
            </a:fld>
            <a:endParaRPr lang="fr-CA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>
              <a:ea typeface="ＭＳ Ｐゴシック" charset="0"/>
              <a:cs typeface="ＭＳ Ｐゴシック" charset="0"/>
            </a:endParaRPr>
          </a:p>
          <a:p>
            <a:r>
              <a:rPr lang="en-US" dirty="0" err="1" smtClean="0">
                <a:ea typeface="ＭＳ Ｐゴシック" charset="0"/>
                <a:cs typeface="ＭＳ Ｐゴシック" charset="0"/>
              </a:rPr>
              <a:t>Dépend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du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contexte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!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Discutez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de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ce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qui a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besoin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d’être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discuté</a:t>
            </a:r>
            <a:endParaRPr lang="en-US" dirty="0" smtClean="0">
              <a:ea typeface="ＭＳ Ｐゴシック" charset="0"/>
              <a:cs typeface="ＭＳ Ｐゴシック" charset="0"/>
            </a:endParaRPr>
          </a:p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7305-D040-444C-8CE4-F5E51DF7C7C0}" type="slidenum">
              <a:rPr lang="fr-CA" smtClean="0"/>
              <a:pPr/>
              <a:t>28</a:t>
            </a:fld>
            <a:endParaRPr lang="fr-C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Qui </a:t>
            </a:r>
            <a:r>
              <a:rPr lang="en-CA" dirty="0" err="1" smtClean="0"/>
              <a:t>connaît</a:t>
            </a:r>
            <a:r>
              <a:rPr lang="en-CA" dirty="0" smtClean="0"/>
              <a:t> Scrum?</a:t>
            </a:r>
          </a:p>
          <a:p>
            <a:r>
              <a:rPr lang="en-CA" dirty="0" smtClean="0"/>
              <a:t>Qui a déjà </a:t>
            </a:r>
            <a:r>
              <a:rPr lang="en-CA" dirty="0" err="1" smtClean="0"/>
              <a:t>facilité</a:t>
            </a:r>
            <a:r>
              <a:rPr lang="en-CA" baseline="0" dirty="0" smtClean="0"/>
              <a:t> un </a:t>
            </a:r>
            <a:r>
              <a:rPr lang="en-CA" baseline="0" dirty="0" err="1" smtClean="0"/>
              <a:t>démarrage</a:t>
            </a:r>
            <a:r>
              <a:rPr lang="en-CA" baseline="0" dirty="0" smtClean="0"/>
              <a:t> de </a:t>
            </a:r>
            <a:r>
              <a:rPr lang="en-CA" baseline="0" dirty="0" err="1" smtClean="0"/>
              <a:t>projet</a:t>
            </a:r>
            <a:r>
              <a:rPr lang="en-CA" baseline="0" dirty="0" smtClean="0"/>
              <a:t>?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7305-D040-444C-8CE4-F5E51DF7C7C0}" type="slidenum">
              <a:rPr lang="fr-CA" smtClean="0"/>
              <a:pPr/>
              <a:t>2</a:t>
            </a:fld>
            <a:endParaRPr lang="fr-CA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7305-D040-444C-8CE4-F5E51DF7C7C0}" type="slidenum">
              <a:rPr lang="fr-CA" smtClean="0"/>
              <a:pPr/>
              <a:t>29</a:t>
            </a:fld>
            <a:endParaRPr lang="fr-CA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baseline="0" dirty="0" smtClean="0"/>
              <a:t>Ex. La </a:t>
            </a:r>
            <a:r>
              <a:rPr lang="en-CA" baseline="0" dirty="0" err="1" smtClean="0"/>
              <a:t>Presse</a:t>
            </a:r>
            <a:r>
              <a:rPr lang="en-CA" baseline="0" dirty="0" smtClean="0"/>
              <a:t> - Android</a:t>
            </a:r>
            <a:endParaRPr lang="en-CA" baseline="0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CA" smtClean="0"/>
              <a:t>Introduction à l'agilité, présentée au CTCM</a:t>
            </a:r>
            <a:endParaRPr lang="fr-CA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fr-FR" smtClean="0"/>
              <a:t>11 janvier 2012</a:t>
            </a:r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72E4-3B61-4B73-BADC-5EE47CA29000}" type="slidenum">
              <a:rPr lang="fr-CA" smtClean="0"/>
              <a:pPr/>
              <a:t>31</a:t>
            </a:fld>
            <a:endParaRPr lang="fr-CA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err="1" smtClean="0"/>
              <a:t>Venez</a:t>
            </a:r>
            <a:r>
              <a:rPr lang="en-CA" baseline="0" dirty="0" smtClean="0"/>
              <a:t> </a:t>
            </a:r>
            <a:r>
              <a:rPr lang="en-CA" baseline="0" dirty="0" err="1" smtClean="0"/>
              <a:t>chercher</a:t>
            </a:r>
            <a:r>
              <a:rPr lang="en-CA" baseline="0" dirty="0" smtClean="0"/>
              <a:t> un aide-</a:t>
            </a:r>
            <a:r>
              <a:rPr lang="en-CA" baseline="0" dirty="0" err="1" smtClean="0"/>
              <a:t>mémoire</a:t>
            </a:r>
            <a:r>
              <a:rPr lang="en-CA" baseline="0" dirty="0" smtClean="0"/>
              <a:t> à la fin de la </a:t>
            </a:r>
            <a:r>
              <a:rPr lang="en-CA" baseline="0" dirty="0" err="1" smtClean="0"/>
              <a:t>conférence</a:t>
            </a:r>
            <a:endParaRPr lang="en-CA" baseline="0" dirty="0" smtClean="0"/>
          </a:p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7305-D040-444C-8CE4-F5E51DF7C7C0}" type="slidenum">
              <a:rPr lang="fr-CA" smtClean="0"/>
              <a:pPr/>
              <a:t>32</a:t>
            </a:fld>
            <a:endParaRPr lang="fr-CA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698500"/>
            <a:ext cx="4656138" cy="34925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6099" y="4423640"/>
            <a:ext cx="5485805" cy="418959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dirty="0" smtClean="0"/>
              <a:t>Goals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High level statements the set direction for the project</a:t>
            </a:r>
          </a:p>
          <a:p>
            <a:pPr lvl="1">
              <a:defRPr/>
            </a:pPr>
            <a:r>
              <a:rPr lang="en-US" dirty="0" smtClean="0"/>
              <a:t>They help to guide the direction of the project</a:t>
            </a:r>
          </a:p>
          <a:p>
            <a:pPr lvl="1">
              <a:defRPr/>
            </a:pPr>
            <a:r>
              <a:rPr lang="en-US" dirty="0" smtClean="0"/>
              <a:t>Sometimes set around a theme that is a focal point</a:t>
            </a:r>
          </a:p>
          <a:p>
            <a:pPr>
              <a:defRPr/>
            </a:pPr>
            <a:r>
              <a:rPr lang="en-US" dirty="0" smtClean="0"/>
              <a:t>Activities (may</a:t>
            </a:r>
            <a:r>
              <a:rPr lang="en-US" baseline="0" dirty="0" smtClean="0"/>
              <a:t> be similar to an Epic or Theme)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A set of specific changes that help achieve the stated goal(s)</a:t>
            </a:r>
          </a:p>
          <a:p>
            <a:pPr lvl="1">
              <a:defRPr/>
            </a:pPr>
            <a:r>
              <a:rPr lang="en-US" dirty="0" smtClean="0"/>
              <a:t>Activities are user / business focused items</a:t>
            </a:r>
          </a:p>
          <a:p>
            <a:pPr>
              <a:defRPr/>
            </a:pPr>
            <a:r>
              <a:rPr lang="en-US" dirty="0" smtClean="0"/>
              <a:t>User Stories</a:t>
            </a:r>
          </a:p>
          <a:p>
            <a:pPr lvl="1">
              <a:defRPr/>
            </a:pPr>
            <a:r>
              <a:rPr lang="en-US" dirty="0" smtClean="0"/>
              <a:t>A break down of the features into pieces that can be delivered within an iteration and that demonstrates some business value.  Some collections</a:t>
            </a:r>
            <a:r>
              <a:rPr lang="en-US" baseline="0" dirty="0" smtClean="0"/>
              <a:t> of stories may combine to make up a Minimum Viable Feature (i.e. a set of stories that must be delivered into production together in order to provide value to the customer)</a:t>
            </a:r>
          </a:p>
          <a:p>
            <a:pPr lvl="1">
              <a:defRPr/>
            </a:pPr>
            <a:endParaRPr lang="en-US" baseline="0" dirty="0" smtClean="0"/>
          </a:p>
          <a:p>
            <a:r>
              <a:rPr lang="en-US" dirty="0" smtClean="0"/>
              <a:t>Omitting necessary features makes a product useless, but how much of each is required to make it useful and valuable?</a:t>
            </a:r>
          </a:p>
          <a:p>
            <a:r>
              <a:rPr lang="en-US" dirty="0" smtClean="0"/>
              <a:t>How much does each feature need of:</a:t>
            </a:r>
          </a:p>
          <a:p>
            <a:pPr lvl="1"/>
            <a:r>
              <a:rPr lang="en-US" dirty="0" smtClean="0"/>
              <a:t>Flexibility?</a:t>
            </a:r>
          </a:p>
          <a:p>
            <a:pPr lvl="1"/>
            <a:r>
              <a:rPr lang="en-US" dirty="0" smtClean="0"/>
              <a:t>Safety?</a:t>
            </a:r>
          </a:p>
          <a:p>
            <a:pPr lvl="1"/>
            <a:r>
              <a:rPr lang="en-US" dirty="0" smtClean="0"/>
              <a:t>Comfort, luxury and performance?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33B324-D476-4208-AA42-1B8710841423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34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7305-D040-444C-8CE4-F5E51DF7C7C0}" type="slidenum">
              <a:rPr lang="fr-CA" smtClean="0"/>
              <a:pPr/>
              <a:t>35</a:t>
            </a:fld>
            <a:endParaRPr lang="fr-CA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On </a:t>
            </a:r>
            <a:r>
              <a:rPr lang="en-CA" dirty="0" err="1" smtClean="0"/>
              <a:t>accueille</a:t>
            </a:r>
            <a:r>
              <a:rPr lang="en-CA" dirty="0" smtClean="0"/>
              <a:t> les nouveaux </a:t>
            </a:r>
            <a:r>
              <a:rPr lang="en-CA" dirty="0" err="1" smtClean="0"/>
              <a:t>dans</a:t>
            </a:r>
            <a:r>
              <a:rPr lang="en-CA" dirty="0" smtClean="0"/>
              <a:t> </a:t>
            </a:r>
            <a:r>
              <a:rPr lang="en-CA" dirty="0" err="1" smtClean="0"/>
              <a:t>l’équipe</a:t>
            </a:r>
            <a:r>
              <a:rPr lang="en-CA" dirty="0" smtClean="0"/>
              <a:t> en </a:t>
            </a:r>
            <a:r>
              <a:rPr lang="en-CA" dirty="0" err="1" smtClean="0"/>
              <a:t>l’expliquant</a:t>
            </a:r>
            <a:endParaRPr lang="en-CA" dirty="0" smtClean="0"/>
          </a:p>
          <a:p>
            <a:r>
              <a:rPr lang="en-CA" dirty="0" smtClean="0"/>
              <a:t>On </a:t>
            </a:r>
            <a:r>
              <a:rPr lang="en-CA" dirty="0" err="1" smtClean="0"/>
              <a:t>s’en</a:t>
            </a:r>
            <a:r>
              <a:rPr lang="en-CA" dirty="0" smtClean="0"/>
              <a:t> </a:t>
            </a:r>
            <a:r>
              <a:rPr lang="en-CA" dirty="0" err="1" smtClean="0"/>
              <a:t>sert</a:t>
            </a:r>
            <a:r>
              <a:rPr lang="en-CA" dirty="0" smtClean="0"/>
              <a:t> au </a:t>
            </a:r>
            <a:r>
              <a:rPr lang="en-CA" dirty="0" err="1" smtClean="0"/>
              <a:t>quotidien</a:t>
            </a:r>
            <a:r>
              <a:rPr lang="en-CA" dirty="0" smtClean="0"/>
              <a:t> : </a:t>
            </a:r>
            <a:r>
              <a:rPr lang="en-CA" dirty="0" err="1" smtClean="0"/>
              <a:t>Choix</a:t>
            </a:r>
            <a:r>
              <a:rPr lang="en-CA" dirty="0" smtClean="0"/>
              <a:t> </a:t>
            </a:r>
            <a:r>
              <a:rPr lang="en-CA" dirty="0" err="1" smtClean="0"/>
              <a:t>d’ordonnancement</a:t>
            </a:r>
            <a:r>
              <a:rPr lang="en-CA" dirty="0" smtClean="0"/>
              <a:t> et</a:t>
            </a:r>
            <a:r>
              <a:rPr lang="en-CA" baseline="0" dirty="0" smtClean="0"/>
              <a:t> </a:t>
            </a:r>
            <a:r>
              <a:rPr lang="en-CA" dirty="0" smtClean="0"/>
              <a:t>Rapport </a:t>
            </a:r>
            <a:r>
              <a:rPr lang="en-CA" dirty="0" err="1" smtClean="0"/>
              <a:t>d’avancement</a:t>
            </a:r>
            <a:endParaRPr lang="en-CA" dirty="0" smtClean="0"/>
          </a:p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7305-D040-444C-8CE4-F5E51DF7C7C0}" type="slidenum">
              <a:rPr lang="fr-CA" smtClean="0"/>
              <a:pPr/>
              <a:t>37</a:t>
            </a:fld>
            <a:endParaRPr lang="fr-CA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Il </a:t>
            </a:r>
            <a:r>
              <a:rPr lang="en-CA" dirty="0" err="1" smtClean="0"/>
              <a:t>n’est</a:t>
            </a:r>
            <a:r>
              <a:rPr lang="en-CA" dirty="0" smtClean="0"/>
              <a:t> </a:t>
            </a:r>
            <a:r>
              <a:rPr lang="en-CA" dirty="0" err="1" smtClean="0"/>
              <a:t>jamais</a:t>
            </a:r>
            <a:r>
              <a:rPr lang="en-CA" dirty="0" smtClean="0"/>
              <a:t> </a:t>
            </a:r>
            <a:r>
              <a:rPr lang="en-CA" dirty="0" err="1" smtClean="0"/>
              <a:t>trop</a:t>
            </a:r>
            <a:r>
              <a:rPr lang="en-CA" dirty="0" smtClean="0"/>
              <a:t> </a:t>
            </a:r>
            <a:r>
              <a:rPr lang="en-CA" dirty="0" err="1" smtClean="0"/>
              <a:t>tard</a:t>
            </a:r>
            <a:r>
              <a:rPr lang="en-CA" dirty="0" smtClean="0"/>
              <a:t> pour </a:t>
            </a:r>
            <a:r>
              <a:rPr lang="en-CA" dirty="0" err="1" smtClean="0"/>
              <a:t>démarrer</a:t>
            </a:r>
            <a:r>
              <a:rPr lang="en-CA" dirty="0" smtClean="0"/>
              <a:t> </a:t>
            </a:r>
            <a:r>
              <a:rPr lang="en-CA" dirty="0" err="1" smtClean="0"/>
              <a:t>si</a:t>
            </a:r>
            <a:r>
              <a:rPr lang="en-CA" dirty="0" smtClean="0"/>
              <a:t> </a:t>
            </a:r>
            <a:r>
              <a:rPr lang="en-CA" dirty="0" err="1" smtClean="0"/>
              <a:t>ça</a:t>
            </a:r>
            <a:r>
              <a:rPr lang="en-CA" baseline="0" dirty="0" smtClean="0"/>
              <a:t> </a:t>
            </a:r>
            <a:r>
              <a:rPr lang="en-CA" baseline="0" dirty="0" err="1" smtClean="0"/>
              <a:t>n’a</a:t>
            </a:r>
            <a:r>
              <a:rPr lang="en-CA" baseline="0" dirty="0" smtClean="0"/>
              <a:t> pas </a:t>
            </a:r>
            <a:r>
              <a:rPr lang="en-CA" baseline="0" dirty="0" err="1" smtClean="0"/>
              <a:t>été</a:t>
            </a:r>
            <a:r>
              <a:rPr lang="en-CA" baseline="0" dirty="0" smtClean="0"/>
              <a:t> </a:t>
            </a:r>
            <a:r>
              <a:rPr lang="en-CA" baseline="0" dirty="0" err="1" smtClean="0"/>
              <a:t>bien</a:t>
            </a:r>
            <a:r>
              <a:rPr lang="en-CA" baseline="0" dirty="0" smtClean="0"/>
              <a:t> fait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7305-D040-444C-8CE4-F5E51DF7C7C0}" type="slidenum">
              <a:rPr lang="fr-CA" smtClean="0"/>
              <a:pPr/>
              <a:t>38</a:t>
            </a:fld>
            <a:endParaRPr lang="fr-CA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7305-D040-444C-8CE4-F5E51DF7C7C0}" type="slidenum">
              <a:rPr lang="fr-CA" smtClean="0"/>
              <a:pPr/>
              <a:t>40</a:t>
            </a:fld>
            <a:endParaRPr lang="fr-C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7305-D040-444C-8CE4-F5E51DF7C7C0}" type="slidenum">
              <a:rPr lang="fr-CA" smtClean="0"/>
              <a:pPr/>
              <a:t>5</a:t>
            </a:fld>
            <a:endParaRPr lang="fr-C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err="1" smtClean="0"/>
              <a:t>Comme</a:t>
            </a:r>
            <a:r>
              <a:rPr lang="en-CA" baseline="0" dirty="0" smtClean="0"/>
              <a:t> un </a:t>
            </a:r>
            <a:r>
              <a:rPr lang="en-CA" baseline="0" dirty="0" err="1" smtClean="0"/>
              <a:t>d</a:t>
            </a:r>
            <a:r>
              <a:rPr lang="en-CA" dirty="0" err="1" smtClean="0"/>
              <a:t>écollage</a:t>
            </a:r>
            <a:r>
              <a:rPr lang="en-CA" dirty="0" smtClean="0"/>
              <a:t> : </a:t>
            </a:r>
            <a:r>
              <a:rPr lang="en-CA" dirty="0" err="1" smtClean="0"/>
              <a:t>avoir</a:t>
            </a:r>
            <a:r>
              <a:rPr lang="en-CA" dirty="0" smtClean="0"/>
              <a:t> </a:t>
            </a:r>
            <a:r>
              <a:rPr lang="en-CA" dirty="0" err="1" smtClean="0"/>
              <a:t>assez</a:t>
            </a:r>
            <a:r>
              <a:rPr lang="en-CA" dirty="0" smtClean="0"/>
              <a:t> </a:t>
            </a:r>
            <a:r>
              <a:rPr lang="en-CA" dirty="0" err="1" smtClean="0"/>
              <a:t>d’énergie</a:t>
            </a:r>
            <a:r>
              <a:rPr lang="en-CA" baseline="0" dirty="0" smtClean="0"/>
              <a:t> pour ne plus </a:t>
            </a:r>
            <a:r>
              <a:rPr lang="en-CA" baseline="0" dirty="0" err="1" smtClean="0"/>
              <a:t>être</a:t>
            </a:r>
            <a:r>
              <a:rPr lang="en-CA" baseline="0" dirty="0" smtClean="0"/>
              <a:t> </a:t>
            </a:r>
            <a:r>
              <a:rPr lang="en-CA" baseline="0" dirty="0" err="1" smtClean="0"/>
              <a:t>sujet</a:t>
            </a:r>
            <a:r>
              <a:rPr lang="en-CA" baseline="0" dirty="0" smtClean="0"/>
              <a:t> à la </a:t>
            </a:r>
            <a:r>
              <a:rPr lang="en-CA" baseline="0" dirty="0" err="1" smtClean="0"/>
              <a:t>gravité</a:t>
            </a:r>
            <a:endParaRPr lang="fr-CA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smtClean="0"/>
              <a:t>2 </a:t>
            </a:r>
            <a:r>
              <a:rPr lang="en-CA" dirty="0" err="1" smtClean="0"/>
              <a:t>objectifs</a:t>
            </a:r>
            <a:r>
              <a:rPr lang="en-CA" dirty="0" smtClean="0"/>
              <a:t>, 2 documents</a:t>
            </a:r>
            <a:endParaRPr lang="fr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7305-D040-444C-8CE4-F5E51DF7C7C0}" type="slidenum">
              <a:rPr lang="fr-CA" smtClean="0"/>
              <a:pPr/>
              <a:t>6</a:t>
            </a:fld>
            <a:endParaRPr lang="fr-C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Passer la première gate</a:t>
            </a:r>
            <a:r>
              <a:rPr lang="en-CA" baseline="0" dirty="0" smtClean="0"/>
              <a:t> - </a:t>
            </a:r>
            <a:r>
              <a:rPr lang="en-CA" dirty="0" smtClean="0"/>
              <a:t>Savoir </a:t>
            </a:r>
            <a:r>
              <a:rPr lang="en-CA" dirty="0" err="1" smtClean="0"/>
              <a:t>si</a:t>
            </a:r>
            <a:r>
              <a:rPr lang="en-CA" dirty="0" smtClean="0"/>
              <a:t> le </a:t>
            </a:r>
            <a:r>
              <a:rPr lang="en-CA" dirty="0" err="1" smtClean="0"/>
              <a:t>projet</a:t>
            </a:r>
            <a:r>
              <a:rPr lang="en-CA" dirty="0" smtClean="0"/>
              <a:t> sera possible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err="1" smtClean="0"/>
              <a:t>Vous</a:t>
            </a:r>
            <a:r>
              <a:rPr lang="en-CA" dirty="0" smtClean="0"/>
              <a:t> </a:t>
            </a:r>
            <a:r>
              <a:rPr lang="en-CA" dirty="0" err="1" smtClean="0"/>
              <a:t>prenez</a:t>
            </a:r>
            <a:r>
              <a:rPr lang="en-CA" dirty="0" smtClean="0"/>
              <a:t> un </a:t>
            </a:r>
            <a:r>
              <a:rPr lang="en-CA" dirty="0" err="1" smtClean="0"/>
              <a:t>peu</a:t>
            </a:r>
            <a:r>
              <a:rPr lang="en-CA" dirty="0" smtClean="0"/>
              <a:t> plus </a:t>
            </a:r>
            <a:r>
              <a:rPr lang="en-CA" dirty="0" err="1" smtClean="0"/>
              <a:t>longtemps</a:t>
            </a:r>
            <a:r>
              <a:rPr lang="en-CA" dirty="0" smtClean="0"/>
              <a:t>, </a:t>
            </a:r>
            <a:r>
              <a:rPr lang="en-CA" dirty="0" err="1" smtClean="0"/>
              <a:t>quelques</a:t>
            </a:r>
            <a:r>
              <a:rPr lang="en-CA" dirty="0" smtClean="0"/>
              <a:t> </a:t>
            </a:r>
            <a:r>
              <a:rPr lang="en-CA" dirty="0" err="1" smtClean="0"/>
              <a:t>semaines</a:t>
            </a:r>
            <a:r>
              <a:rPr lang="en-CA" dirty="0" smtClean="0"/>
              <a:t>, pour commencer le </a:t>
            </a:r>
            <a:r>
              <a:rPr lang="en-CA" dirty="0" err="1" smtClean="0"/>
              <a:t>vrai</a:t>
            </a:r>
            <a:r>
              <a:rPr lang="en-CA" dirty="0" smtClean="0"/>
              <a:t> travail et </a:t>
            </a:r>
            <a:r>
              <a:rPr lang="en-CA" dirty="0" err="1" smtClean="0"/>
              <a:t>valider</a:t>
            </a:r>
            <a:r>
              <a:rPr lang="en-CA" dirty="0" smtClean="0"/>
              <a:t> les </a:t>
            </a:r>
            <a:r>
              <a:rPr lang="en-CA" dirty="0" smtClean="0"/>
              <a:t>estimations</a:t>
            </a:r>
            <a:endParaRPr lang="fr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7305-D040-444C-8CE4-F5E51DF7C7C0}" type="slidenum">
              <a:rPr lang="fr-CA" smtClean="0"/>
              <a:pPr/>
              <a:t>7</a:t>
            </a:fld>
            <a:endParaRPr lang="fr-C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r>
              <a:rPr lang="fr-C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 on le</a:t>
            </a:r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fait sans l’équipe finale, c’est à refaire</a:t>
            </a:r>
            <a:endParaRPr lang="fr-CA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7305-D040-444C-8CE4-F5E51DF7C7C0}" type="slidenum">
              <a:rPr lang="fr-CA" smtClean="0"/>
              <a:pPr/>
              <a:t>8</a:t>
            </a:fld>
            <a:endParaRPr lang="fr-C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1" dirty="0" smtClean="0"/>
              <a:t>DURÉE</a:t>
            </a:r>
          </a:p>
          <a:p>
            <a:r>
              <a:rPr lang="en-CA" dirty="0" err="1" smtClean="0"/>
              <a:t>L’avantage</a:t>
            </a:r>
            <a:r>
              <a:rPr lang="en-CA" dirty="0" smtClean="0"/>
              <a:t> </a:t>
            </a:r>
            <a:r>
              <a:rPr lang="en-CA" dirty="0" err="1" smtClean="0"/>
              <a:t>d’une</a:t>
            </a:r>
            <a:r>
              <a:rPr lang="en-CA" baseline="0" dirty="0" smtClean="0"/>
              <a:t> </a:t>
            </a:r>
            <a:r>
              <a:rPr lang="en-CA" baseline="0" dirty="0" err="1" smtClean="0"/>
              <a:t>période</a:t>
            </a:r>
            <a:r>
              <a:rPr lang="en-CA" baseline="0" dirty="0" smtClean="0"/>
              <a:t> de 1 à 2 </a:t>
            </a:r>
            <a:r>
              <a:rPr lang="en-CA" baseline="0" dirty="0" err="1" smtClean="0"/>
              <a:t>jours</a:t>
            </a:r>
            <a:r>
              <a:rPr lang="en-CA" baseline="0" dirty="0" smtClean="0"/>
              <a:t> : </a:t>
            </a:r>
          </a:p>
          <a:p>
            <a:pPr>
              <a:buFont typeface="Arial" pitchFamily="34" charset="0"/>
              <a:buChar char="•"/>
            </a:pPr>
            <a:r>
              <a:rPr lang="en-CA" baseline="0" dirty="0" smtClean="0"/>
              <a:t>Donne beaucoup </a:t>
            </a:r>
            <a:r>
              <a:rPr lang="en-CA" baseline="0" dirty="0" err="1" smtClean="0"/>
              <a:t>d’énergie</a:t>
            </a:r>
            <a:r>
              <a:rPr lang="en-CA" baseline="0" dirty="0" smtClean="0"/>
              <a:t> au </a:t>
            </a:r>
            <a:r>
              <a:rPr lang="en-CA" baseline="0" dirty="0" err="1" smtClean="0"/>
              <a:t>groupe</a:t>
            </a:r>
            <a:endParaRPr lang="en-CA" baseline="0" dirty="0" smtClean="0"/>
          </a:p>
          <a:p>
            <a:pPr>
              <a:buFont typeface="Arial" pitchFamily="34" charset="0"/>
              <a:buChar char="•"/>
            </a:pPr>
            <a:r>
              <a:rPr lang="en-CA" baseline="0" dirty="0" err="1" smtClean="0"/>
              <a:t>Permet</a:t>
            </a:r>
            <a:r>
              <a:rPr lang="en-CA" baseline="0" dirty="0" smtClean="0"/>
              <a:t> de faire la </a:t>
            </a:r>
            <a:r>
              <a:rPr lang="en-CA" baseline="0" dirty="0" err="1" smtClean="0"/>
              <a:t>plupart</a:t>
            </a:r>
            <a:r>
              <a:rPr lang="en-CA" baseline="0" dirty="0" smtClean="0"/>
              <a:t> des </a:t>
            </a:r>
            <a:r>
              <a:rPr lang="en-CA" baseline="0" dirty="0" err="1" smtClean="0"/>
              <a:t>activités</a:t>
            </a:r>
            <a:r>
              <a:rPr lang="en-CA" baseline="0" dirty="0" smtClean="0"/>
              <a:t> de </a:t>
            </a:r>
            <a:r>
              <a:rPr lang="en-CA" baseline="0" dirty="0" err="1" smtClean="0"/>
              <a:t>démarrage</a:t>
            </a:r>
            <a:r>
              <a:rPr lang="en-CA" baseline="0" dirty="0" smtClean="0"/>
              <a:t> sans </a:t>
            </a:r>
            <a:r>
              <a:rPr lang="en-CA" baseline="0" dirty="0" err="1" smtClean="0"/>
              <a:t>changement</a:t>
            </a:r>
            <a:r>
              <a:rPr lang="en-CA" baseline="0" dirty="0" smtClean="0"/>
              <a:t> de </a:t>
            </a:r>
            <a:r>
              <a:rPr lang="en-CA" baseline="0" dirty="0" err="1" smtClean="0"/>
              <a:t>contexte</a:t>
            </a:r>
            <a:r>
              <a:rPr lang="en-CA" baseline="0" dirty="0" smtClean="0"/>
              <a:t>, de </a:t>
            </a:r>
            <a:r>
              <a:rPr lang="en-CA" baseline="0" dirty="0" err="1" smtClean="0"/>
              <a:t>façon</a:t>
            </a:r>
            <a:r>
              <a:rPr lang="en-CA" baseline="0" dirty="0" smtClean="0"/>
              <a:t> </a:t>
            </a:r>
            <a:r>
              <a:rPr lang="en-CA" baseline="0" dirty="0" err="1" smtClean="0"/>
              <a:t>concentrée</a:t>
            </a:r>
            <a:endParaRPr lang="en-CA" baseline="0" dirty="0" smtClean="0"/>
          </a:p>
          <a:p>
            <a:pPr>
              <a:buFont typeface="Arial" pitchFamily="34" charset="0"/>
              <a:buChar char="•"/>
            </a:pPr>
            <a:endParaRPr lang="en-CA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1" dirty="0" smtClean="0"/>
              <a:t>SALLE</a:t>
            </a:r>
          </a:p>
          <a:p>
            <a:r>
              <a:rPr lang="en-CA" dirty="0" err="1" smtClean="0"/>
              <a:t>Murs</a:t>
            </a:r>
            <a:r>
              <a:rPr lang="en-CA" dirty="0" smtClean="0"/>
              <a:t> </a:t>
            </a:r>
            <a:r>
              <a:rPr lang="en-CA" dirty="0" smtClean="0"/>
              <a:t>pour installer les flipcharts,</a:t>
            </a:r>
            <a:r>
              <a:rPr lang="en-CA" baseline="0" dirty="0" smtClean="0"/>
              <a:t> </a:t>
            </a:r>
            <a:r>
              <a:rPr lang="en-CA" dirty="0" err="1" smtClean="0"/>
              <a:t>Parce</a:t>
            </a:r>
            <a:r>
              <a:rPr lang="en-CA" dirty="0" smtClean="0"/>
              <a:t> </a:t>
            </a:r>
            <a:r>
              <a:rPr lang="en-CA" dirty="0" err="1" smtClean="0"/>
              <a:t>qu’on</a:t>
            </a:r>
            <a:r>
              <a:rPr lang="en-CA" dirty="0" smtClean="0"/>
              <a:t> </a:t>
            </a:r>
            <a:r>
              <a:rPr lang="en-CA" dirty="0" err="1" smtClean="0"/>
              <a:t>veut</a:t>
            </a:r>
            <a:r>
              <a:rPr lang="en-CA" dirty="0" smtClean="0"/>
              <a:t> tout </a:t>
            </a:r>
            <a:r>
              <a:rPr lang="en-CA" dirty="0" err="1" smtClean="0"/>
              <a:t>mettre</a:t>
            </a:r>
            <a:r>
              <a:rPr lang="en-CA" dirty="0" smtClean="0"/>
              <a:t> au </a:t>
            </a:r>
            <a:r>
              <a:rPr lang="en-CA" dirty="0" err="1" smtClean="0"/>
              <a:t>mur</a:t>
            </a:r>
            <a:r>
              <a:rPr lang="en-CA" dirty="0" smtClean="0"/>
              <a:t> tout le temps</a:t>
            </a:r>
          </a:p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7305-D040-444C-8CE4-F5E51DF7C7C0}" type="slidenum">
              <a:rPr lang="fr-CA" smtClean="0"/>
              <a:pPr/>
              <a:t>9</a:t>
            </a:fld>
            <a:endParaRPr lang="fr-C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7305-D040-444C-8CE4-F5E51DF7C7C0}" type="slidenum">
              <a:rPr lang="fr-CA" smtClean="0"/>
              <a:pPr/>
              <a:t>13</a:t>
            </a:fld>
            <a:endParaRPr lang="fr-C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CA" baseline="0" dirty="0" smtClean="0"/>
              <a:t>À </a:t>
            </a:r>
            <a:r>
              <a:rPr lang="en-CA" baseline="0" dirty="0" err="1" smtClean="0"/>
              <a:t>bâtir</a:t>
            </a:r>
            <a:r>
              <a:rPr lang="en-CA" baseline="0" dirty="0" smtClean="0"/>
              <a:t> avec le </a:t>
            </a:r>
            <a:r>
              <a:rPr lang="en-CA" baseline="0" dirty="0" smtClean="0"/>
              <a:t>client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CA" baseline="0" dirty="0" smtClean="0"/>
              <a:t>FERMER les cahiers de NOTES et les ORDIS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CA" baseline="0" dirty="0" smtClean="0"/>
              <a:t>On a </a:t>
            </a:r>
            <a:r>
              <a:rPr lang="en-CA" baseline="0" dirty="0" err="1" smtClean="0"/>
              <a:t>tapissé</a:t>
            </a:r>
            <a:r>
              <a:rPr lang="en-CA" baseline="0" dirty="0" smtClean="0"/>
              <a:t> les </a:t>
            </a:r>
            <a:r>
              <a:rPr lang="en-CA" baseline="0" dirty="0" err="1" smtClean="0"/>
              <a:t>murs</a:t>
            </a:r>
            <a:endParaRPr lang="en-CA" baseline="0" dirty="0" smtClean="0"/>
          </a:p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7305-D040-444C-8CE4-F5E51DF7C7C0}" type="slidenum">
              <a:rPr lang="fr-CA" smtClean="0"/>
              <a:pPr/>
              <a:t>14</a:t>
            </a:fld>
            <a:endParaRPr lang="fr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5CEA0-99A0-4FE3-B917-20CEBC0C59D6}" type="datetimeFigureOut">
              <a:rPr lang="fr-CA" smtClean="0"/>
              <a:pPr/>
              <a:t>2014-11-13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0D202-1BD8-40BD-81E0-E328CE9EF587}" type="slidenum">
              <a:rPr lang="fr-CA" smtClean="0"/>
              <a:pPr/>
              <a:t>‹#›</a:t>
            </a:fld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5CEA0-99A0-4FE3-B917-20CEBC0C59D6}" type="datetimeFigureOut">
              <a:rPr lang="fr-CA" smtClean="0"/>
              <a:pPr/>
              <a:t>2014-11-13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0D202-1BD8-40BD-81E0-E328CE9EF587}" type="slidenum">
              <a:rPr lang="fr-CA" smtClean="0"/>
              <a:pPr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5CEA0-99A0-4FE3-B917-20CEBC0C59D6}" type="datetimeFigureOut">
              <a:rPr lang="fr-CA" smtClean="0"/>
              <a:pPr/>
              <a:t>2014-11-13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0D202-1BD8-40BD-81E0-E328CE9EF587}" type="slidenum">
              <a:rPr lang="fr-CA" smtClean="0"/>
              <a:pPr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980883" cy="642942"/>
          </a:xfr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3000" b="0" kern="120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86716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buFont typeface="Webdings" pitchFamily="18" charset="2"/>
              <a:buChar char=""/>
              <a:defRPr/>
            </a:lvl1pPr>
            <a:lvl2pPr>
              <a:buClr>
                <a:srgbClr val="A9A39B"/>
              </a:buClr>
              <a:defRPr/>
            </a:lvl2pPr>
            <a:lvl3pPr>
              <a:buClr>
                <a:srgbClr val="5884A1"/>
              </a:buClr>
              <a:defRPr/>
            </a:lvl3pPr>
            <a:lvl4pPr>
              <a:buClr>
                <a:schemeClr val="accent6"/>
              </a:buClr>
              <a:buFont typeface="Arial" pitchFamily="34" charset="0"/>
              <a:buChar char="•"/>
              <a:defRPr/>
            </a:lvl4pPr>
            <a:lvl5pPr>
              <a:buClr>
                <a:schemeClr val="accent6"/>
              </a:buClr>
              <a:buFont typeface="Arial" pitchFamily="34" charset="0"/>
              <a:buChar char="–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F7175-5914-4517-A762-3C3623F238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5CEA0-99A0-4FE3-B917-20CEBC0C59D6}" type="datetimeFigureOut">
              <a:rPr lang="fr-CA" smtClean="0"/>
              <a:pPr/>
              <a:t>2014-11-13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0D202-1BD8-40BD-81E0-E328CE9EF587}" type="slidenum">
              <a:rPr lang="fr-CA" smtClean="0"/>
              <a:pPr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5CEA0-99A0-4FE3-B917-20CEBC0C59D6}" type="datetimeFigureOut">
              <a:rPr lang="fr-CA" smtClean="0"/>
              <a:pPr/>
              <a:t>2014-11-13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0D202-1BD8-40BD-81E0-E328CE9EF587}" type="slidenum">
              <a:rPr lang="fr-CA" smtClean="0"/>
              <a:pPr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5CEA0-99A0-4FE3-B917-20CEBC0C59D6}" type="datetimeFigureOut">
              <a:rPr lang="fr-CA" smtClean="0"/>
              <a:pPr/>
              <a:t>2014-11-13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0D202-1BD8-40BD-81E0-E328CE9EF587}" type="slidenum">
              <a:rPr lang="fr-CA" smtClean="0"/>
              <a:pPr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5CEA0-99A0-4FE3-B917-20CEBC0C59D6}" type="datetimeFigureOut">
              <a:rPr lang="fr-CA" smtClean="0"/>
              <a:pPr/>
              <a:t>2014-11-13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0D202-1BD8-40BD-81E0-E328CE9EF587}" type="slidenum">
              <a:rPr lang="fr-CA" smtClean="0"/>
              <a:pPr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5CEA0-99A0-4FE3-B917-20CEBC0C59D6}" type="datetimeFigureOut">
              <a:rPr lang="fr-CA" smtClean="0"/>
              <a:pPr/>
              <a:t>2014-11-13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0D202-1BD8-40BD-81E0-E328CE9EF587}" type="slidenum">
              <a:rPr lang="fr-CA" smtClean="0"/>
              <a:pPr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5CEA0-99A0-4FE3-B917-20CEBC0C59D6}" type="datetimeFigureOut">
              <a:rPr lang="fr-CA" smtClean="0"/>
              <a:pPr/>
              <a:t>2014-11-13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0D202-1BD8-40BD-81E0-E328CE9EF587}" type="slidenum">
              <a:rPr lang="fr-CA" smtClean="0"/>
              <a:pPr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5CEA0-99A0-4FE3-B917-20CEBC0C59D6}" type="datetimeFigureOut">
              <a:rPr lang="fr-CA" smtClean="0"/>
              <a:pPr/>
              <a:t>2014-11-13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0D202-1BD8-40BD-81E0-E328CE9EF587}" type="slidenum">
              <a:rPr lang="fr-CA" smtClean="0"/>
              <a:pPr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5CEA0-99A0-4FE3-B917-20CEBC0C59D6}" type="datetimeFigureOut">
              <a:rPr lang="fr-CA" smtClean="0"/>
              <a:pPr/>
              <a:t>2014-11-13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0D202-1BD8-40BD-81E0-E328CE9EF587}" type="slidenum">
              <a:rPr lang="fr-CA" smtClean="0"/>
              <a:pPr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67000">
              <a:schemeClr val="bg1">
                <a:lumMod val="95000"/>
              </a:schemeClr>
            </a:gs>
            <a:gs pos="100000">
              <a:schemeClr val="bg1">
                <a:lumMod val="6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5CEA0-99A0-4FE3-B917-20CEBC0C59D6}" type="datetimeFigureOut">
              <a:rPr lang="fr-CA" smtClean="0"/>
              <a:pPr/>
              <a:t>2014-11-13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0D202-1BD8-40BD-81E0-E328CE9EF587}" type="slidenum">
              <a:rPr lang="fr-CA" smtClean="0"/>
              <a:pPr/>
              <a:t>‹#›</a:t>
            </a:fld>
            <a:endParaRPr lang="fr-CA"/>
          </a:p>
        </p:txBody>
      </p:sp>
      <p:pic>
        <p:nvPicPr>
          <p:cNvPr id="7" name="Picture 3" descr="C:\Users\Isabelle\Dropbox\Agile Partnership\Logos\Agile_Format\AgileF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08304" y="5949280"/>
            <a:ext cx="1728192" cy="817134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oelonsoftware.com/articles/JimHighsmithonProductVisi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gif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51.jpe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32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50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wallpoper.com/images/00/38/33/16/rockets-space_00383316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9309" r="8231"/>
          <a:stretch>
            <a:fillRect/>
          </a:stretch>
        </p:blipFill>
        <p:spPr bwMode="auto">
          <a:xfrm>
            <a:off x="0" y="-113997"/>
            <a:ext cx="9144000" cy="6971997"/>
          </a:xfrm>
          <a:prstGeom prst="rect">
            <a:avLst/>
          </a:prstGeom>
          <a:noFill/>
        </p:spPr>
      </p:pic>
      <p:pic>
        <p:nvPicPr>
          <p:cNvPr id="62467" name="Picture 3" descr="C:\Users\Isabelle\Dropbox\Agile Partnership\Logos\Agile_Format\AgileF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869160"/>
            <a:ext cx="3816424" cy="1804505"/>
          </a:xfrm>
          <a:prstGeom prst="rect">
            <a:avLst/>
          </a:prstGeom>
          <a:noFill/>
        </p:spPr>
      </p:pic>
      <p:pic>
        <p:nvPicPr>
          <p:cNvPr id="2050" name="Picture 2" descr="C:\Users\Isabelle\Dropbox\Agile Partnership\Nous - CV et photos\elle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5164" y="2248272"/>
            <a:ext cx="15875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Isabelle\Dropbox\Agile Partnership\Nous - CV et photos\ericlaramee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4600" y="2248272"/>
            <a:ext cx="15875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Isabelle\Dropbox\Agile Partnership\Nous - CV et photos\isa 2.JPG"/>
          <p:cNvPicPr>
            <a:picLocks noChangeArrowheads="1"/>
          </p:cNvPicPr>
          <p:nvPr/>
        </p:nvPicPr>
        <p:blipFill>
          <a:blip r:embed="rId7" cstate="print"/>
          <a:srcRect l="11798"/>
          <a:stretch>
            <a:fillRect/>
          </a:stretch>
        </p:blipFill>
        <p:spPr bwMode="auto">
          <a:xfrm>
            <a:off x="4784600" y="4120480"/>
            <a:ext cx="15876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C:\Users\Isabelle\Dropbox\Agile Partnership\Nous - CV et photos\slecuyer.jpg"/>
          <p:cNvPicPr>
            <a:picLocks noChangeAspect="1" noChangeArrowheads="1"/>
          </p:cNvPicPr>
          <p:nvPr/>
        </p:nvPicPr>
        <p:blipFill>
          <a:blip r:embed="rId8" cstate="print"/>
          <a:srcRect l="10564" b="10564"/>
          <a:stretch>
            <a:fillRect/>
          </a:stretch>
        </p:blipFill>
        <p:spPr bwMode="auto">
          <a:xfrm>
            <a:off x="3131840" y="4120480"/>
            <a:ext cx="15875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itle 12"/>
          <p:cNvSpPr>
            <a:spLocks noGrp="1"/>
          </p:cNvSpPr>
          <p:nvPr>
            <p:ph type="ctrTitle"/>
          </p:nvPr>
        </p:nvSpPr>
        <p:spPr>
          <a:xfrm>
            <a:off x="2843808" y="44624"/>
            <a:ext cx="3816424" cy="2088232"/>
          </a:xfrm>
          <a:noFill/>
          <a:ln>
            <a:noFill/>
          </a:ln>
          <a:effectLst>
            <a:outerShdw blurRad="342900" dist="1143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82563" algn="l"/>
            <a:r>
              <a:rPr lang="en-CA" sz="5400" b="1" dirty="0" err="1" smtClean="0"/>
              <a:t>Démarrage</a:t>
            </a:r>
            <a:r>
              <a:rPr lang="en-CA" sz="6000" b="1" dirty="0" smtClean="0"/>
              <a:t> </a:t>
            </a:r>
            <a:r>
              <a:rPr lang="en-CA" sz="4000" dirty="0" smtClean="0"/>
              <a:t>de </a:t>
            </a:r>
            <a:r>
              <a:rPr lang="en-CA" sz="4000" dirty="0" err="1" smtClean="0"/>
              <a:t>projet</a:t>
            </a:r>
            <a:endParaRPr lang="fr-CA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s://c2.staticflickr.com/4/3220/2961320180_debdddf7d2.jpg"/>
          <p:cNvPicPr>
            <a:picLocks noChangeAspect="1" noChangeArrowheads="1"/>
          </p:cNvPicPr>
          <p:nvPr/>
        </p:nvPicPr>
        <p:blipFill>
          <a:blip r:embed="rId2" cstate="print"/>
          <a:srcRect l="4470" r="673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" name="Picture 4" descr="20130619_134814.jpg"/>
          <p:cNvPicPr>
            <a:picLocks noChangeAspect="1"/>
          </p:cNvPicPr>
          <p:nvPr/>
        </p:nvPicPr>
        <p:blipFill>
          <a:blip r:embed="rId2" cstate="print"/>
          <a:srcRect l="5271" r="38486"/>
          <a:stretch>
            <a:fillRect/>
          </a:stretch>
        </p:blipFill>
        <p:spPr>
          <a:xfrm rot="5400000">
            <a:off x="1142492" y="-1143508"/>
            <a:ext cx="6858000" cy="9145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-324544" y="0"/>
          <a:ext cx="9073008" cy="623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CA" dirty="0" err="1" smtClean="0"/>
              <a:t>Alignement</a:t>
            </a:r>
            <a:endParaRPr lang="fr-C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 smtClean="0"/>
              <a:t>Briser</a:t>
            </a:r>
            <a:r>
              <a:rPr lang="en-CA" dirty="0" smtClean="0"/>
              <a:t> la glace</a:t>
            </a:r>
            <a:endParaRPr lang="fr-CA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644008" y="1600200"/>
            <a:ext cx="4042792" cy="4525963"/>
          </a:xfrm>
        </p:spPr>
        <p:txBody>
          <a:bodyPr>
            <a:normAutofit fontScale="92500" lnSpcReduction="20000"/>
          </a:bodyPr>
          <a:lstStyle/>
          <a:p>
            <a:r>
              <a:rPr lang="en-CA" dirty="0" smtClean="0"/>
              <a:t>Questions:</a:t>
            </a:r>
          </a:p>
          <a:p>
            <a:pPr lvl="1"/>
            <a:r>
              <a:rPr lang="en-CA" dirty="0" err="1" smtClean="0"/>
              <a:t>Quel</a:t>
            </a:r>
            <a:r>
              <a:rPr lang="en-CA" dirty="0" smtClean="0"/>
              <a:t> </a:t>
            </a:r>
            <a:r>
              <a:rPr lang="en-CA" dirty="0" err="1" smtClean="0"/>
              <a:t>est</a:t>
            </a:r>
            <a:r>
              <a:rPr lang="en-CA" dirty="0" smtClean="0"/>
              <a:t> ton </a:t>
            </a:r>
            <a:r>
              <a:rPr lang="en-CA" dirty="0" err="1" smtClean="0"/>
              <a:t>meilleur</a:t>
            </a:r>
            <a:r>
              <a:rPr lang="en-CA" dirty="0" smtClean="0"/>
              <a:t> </a:t>
            </a:r>
            <a:r>
              <a:rPr lang="en-CA" dirty="0" err="1" smtClean="0"/>
              <a:t>accomplissement</a:t>
            </a:r>
            <a:r>
              <a:rPr lang="en-CA" dirty="0" smtClean="0"/>
              <a:t>?</a:t>
            </a:r>
          </a:p>
          <a:p>
            <a:pPr lvl="1"/>
            <a:r>
              <a:rPr lang="en-CA" dirty="0" err="1" smtClean="0"/>
              <a:t>Que</a:t>
            </a:r>
            <a:r>
              <a:rPr lang="en-CA" dirty="0" smtClean="0"/>
              <a:t> </a:t>
            </a:r>
            <a:r>
              <a:rPr lang="en-CA" dirty="0" err="1" smtClean="0"/>
              <a:t>dois</a:t>
            </a:r>
            <a:r>
              <a:rPr lang="en-CA" dirty="0" smtClean="0"/>
              <a:t>-je savoir </a:t>
            </a:r>
            <a:r>
              <a:rPr lang="en-CA" dirty="0" err="1" smtClean="0"/>
              <a:t>sur</a:t>
            </a:r>
            <a:r>
              <a:rPr lang="en-CA" dirty="0" smtClean="0"/>
              <a:t> </a:t>
            </a:r>
            <a:r>
              <a:rPr lang="en-CA" dirty="0" err="1" smtClean="0"/>
              <a:t>toi</a:t>
            </a:r>
            <a:r>
              <a:rPr lang="en-CA" dirty="0" smtClean="0"/>
              <a:t> pour </a:t>
            </a:r>
            <a:r>
              <a:rPr lang="en-CA" dirty="0" err="1" smtClean="0"/>
              <a:t>travailler</a:t>
            </a:r>
            <a:r>
              <a:rPr lang="en-CA" dirty="0" smtClean="0"/>
              <a:t> ensemble?</a:t>
            </a:r>
          </a:p>
          <a:p>
            <a:r>
              <a:rPr lang="en-CA" dirty="0" err="1" smtClean="0"/>
              <a:t>Tâches</a:t>
            </a:r>
            <a:r>
              <a:rPr lang="en-CA" dirty="0" smtClean="0"/>
              <a:t>:</a:t>
            </a:r>
          </a:p>
          <a:p>
            <a:pPr lvl="1"/>
            <a:r>
              <a:rPr lang="en-CA" dirty="0" smtClean="0"/>
              <a:t>Se placer en </a:t>
            </a:r>
            <a:r>
              <a:rPr lang="en-CA" dirty="0" err="1" smtClean="0"/>
              <a:t>ordre</a:t>
            </a:r>
            <a:r>
              <a:rPr lang="en-CA" dirty="0" smtClean="0"/>
              <a:t> </a:t>
            </a:r>
            <a:r>
              <a:rPr lang="en-CA" dirty="0" err="1" smtClean="0"/>
              <a:t>d’années</a:t>
            </a:r>
            <a:r>
              <a:rPr lang="en-CA" dirty="0" smtClean="0"/>
              <a:t> </a:t>
            </a:r>
            <a:r>
              <a:rPr lang="en-CA" dirty="0" err="1" smtClean="0"/>
              <a:t>d’ancienneté</a:t>
            </a:r>
            <a:endParaRPr lang="en-CA" dirty="0" smtClean="0"/>
          </a:p>
          <a:p>
            <a:pPr lvl="1"/>
            <a:r>
              <a:rPr lang="en-CA" dirty="0" smtClean="0"/>
              <a:t>Se placer </a:t>
            </a:r>
            <a:r>
              <a:rPr lang="en-CA" dirty="0" err="1" smtClean="0"/>
              <a:t>selon</a:t>
            </a:r>
            <a:r>
              <a:rPr lang="en-CA" dirty="0" smtClean="0"/>
              <a:t> </a:t>
            </a:r>
            <a:r>
              <a:rPr lang="en-CA" dirty="0" err="1" smtClean="0"/>
              <a:t>notre</a:t>
            </a:r>
            <a:r>
              <a:rPr lang="en-CA" dirty="0" smtClean="0"/>
              <a:t> provenance, </a:t>
            </a:r>
            <a:r>
              <a:rPr lang="en-CA" dirty="0" err="1" smtClean="0"/>
              <a:t>selon</a:t>
            </a:r>
            <a:r>
              <a:rPr lang="en-CA" dirty="0" smtClean="0"/>
              <a:t> les sports </a:t>
            </a:r>
            <a:r>
              <a:rPr lang="en-CA" dirty="0" err="1" smtClean="0"/>
              <a:t>pratiqués</a:t>
            </a:r>
            <a:endParaRPr lang="fr-CA" dirty="0"/>
          </a:p>
        </p:txBody>
      </p:sp>
      <p:pic>
        <p:nvPicPr>
          <p:cNvPr id="51202" name="Picture 2" descr="http://www.thepersonaldevelopmentcompany.com/assets/images/Business%20People%20Socializing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1124744"/>
            <a:ext cx="3312368" cy="4712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3923928" cy="19168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8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Backlog</a:t>
            </a:r>
            <a:endParaRPr kumimoji="0" lang="fr-CA" sz="96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544" y="692696"/>
            <a:ext cx="4032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 </a:t>
            </a:r>
            <a:r>
              <a:rPr lang="en-CA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démarrage</a:t>
            </a:r>
            <a:endParaRPr lang="fr-CA" sz="4800" dirty="0"/>
          </a:p>
        </p:txBody>
      </p:sp>
      <p:pic>
        <p:nvPicPr>
          <p:cNvPr id="7" name="Picture 2" descr="C:\Users\Isabelle\Dropbox\Conférence Agile Tour 2014 Démarrage de projets\Matériel\Photos Sprint 0\15-DSC_1754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t="86" r="31976" b="20707"/>
          <a:stretch>
            <a:fillRect/>
          </a:stretch>
        </p:blipFill>
        <p:spPr bwMode="auto">
          <a:xfrm>
            <a:off x="251520" y="2636912"/>
            <a:ext cx="4536504" cy="3512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Users\Isabelle\Pictures\Ubisoft\IMAG0533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860032" y="260648"/>
            <a:ext cx="3883808" cy="6264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ular Callout 8"/>
          <p:cNvSpPr/>
          <p:nvPr/>
        </p:nvSpPr>
        <p:spPr>
          <a:xfrm>
            <a:off x="2123728" y="2060848"/>
            <a:ext cx="2304256" cy="626516"/>
          </a:xfrm>
          <a:prstGeom prst="wedgeRectCallout">
            <a:avLst>
              <a:gd name="adj1" fmla="val 104959"/>
              <a:gd name="adj2" fmla="val -5711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000" dirty="0" smtClean="0"/>
              <a:t>Estimation en points</a:t>
            </a:r>
            <a:endParaRPr lang="fr-CA" sz="2000" dirty="0"/>
          </a:p>
        </p:txBody>
      </p:sp>
      <p:sp>
        <p:nvSpPr>
          <p:cNvPr id="10" name="Rectangular Callout 9"/>
          <p:cNvSpPr/>
          <p:nvPr/>
        </p:nvSpPr>
        <p:spPr>
          <a:xfrm>
            <a:off x="2123728" y="1268760"/>
            <a:ext cx="2304256" cy="626516"/>
          </a:xfrm>
          <a:prstGeom prst="wedgeRectCallout">
            <a:avLst>
              <a:gd name="adj1" fmla="val 135291"/>
              <a:gd name="adj2" fmla="val -40842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000" dirty="0" err="1" smtClean="0"/>
              <a:t>Visibilité</a:t>
            </a:r>
            <a:r>
              <a:rPr lang="en-CA" sz="2000" dirty="0" smtClean="0"/>
              <a:t> </a:t>
            </a:r>
            <a:r>
              <a:rPr lang="en-CA" sz="2000" dirty="0" err="1" smtClean="0"/>
              <a:t>sur</a:t>
            </a:r>
            <a:r>
              <a:rPr lang="en-CA" sz="2000" dirty="0" smtClean="0"/>
              <a:t> le </a:t>
            </a:r>
            <a:r>
              <a:rPr lang="en-CA" sz="2000" dirty="0" err="1" smtClean="0"/>
              <a:t>processus</a:t>
            </a:r>
            <a:endParaRPr lang="fr-CA" sz="2000" dirty="0"/>
          </a:p>
        </p:txBody>
      </p:sp>
      <p:sp>
        <p:nvSpPr>
          <p:cNvPr id="11" name="Rectangular Callout 10"/>
          <p:cNvSpPr/>
          <p:nvPr/>
        </p:nvSpPr>
        <p:spPr>
          <a:xfrm>
            <a:off x="2123728" y="3933056"/>
            <a:ext cx="2289794" cy="1253031"/>
          </a:xfrm>
          <a:prstGeom prst="wedgeRectCallout">
            <a:avLst>
              <a:gd name="adj1" fmla="val 80399"/>
              <a:gd name="adj2" fmla="val -4165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000" dirty="0" err="1" smtClean="0"/>
              <a:t>Tâches</a:t>
            </a:r>
            <a:r>
              <a:rPr lang="en-CA" sz="2000" dirty="0" smtClean="0"/>
              <a:t> </a:t>
            </a:r>
            <a:r>
              <a:rPr lang="en-CA" sz="2000" dirty="0" err="1" smtClean="0"/>
              <a:t>ajoutées</a:t>
            </a:r>
            <a:r>
              <a:rPr lang="en-CA" sz="2000" dirty="0" smtClean="0"/>
              <a:t> </a:t>
            </a:r>
            <a:r>
              <a:rPr lang="en-CA" sz="2000" dirty="0" smtClean="0">
                <a:sym typeface="Wingdings" pitchFamily="2" charset="2"/>
              </a:rPr>
              <a:t> début de product backlog</a:t>
            </a:r>
            <a:r>
              <a:rPr lang="en-CA" sz="2000" dirty="0" smtClean="0"/>
              <a:t> </a:t>
            </a:r>
            <a:endParaRPr lang="fr-CA" sz="2000" dirty="0"/>
          </a:p>
        </p:txBody>
      </p:sp>
      <p:sp>
        <p:nvSpPr>
          <p:cNvPr id="12" name="Rectangular Callout 11"/>
          <p:cNvSpPr/>
          <p:nvPr/>
        </p:nvSpPr>
        <p:spPr>
          <a:xfrm>
            <a:off x="2123728" y="2996952"/>
            <a:ext cx="2289794" cy="626516"/>
          </a:xfrm>
          <a:prstGeom prst="wedgeRectCallout">
            <a:avLst>
              <a:gd name="adj1" fmla="val 77211"/>
              <a:gd name="adj2" fmla="val -43472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000" dirty="0" err="1" smtClean="0"/>
              <a:t>Priorisé</a:t>
            </a:r>
            <a:r>
              <a:rPr lang="en-CA" sz="2000" dirty="0" smtClean="0"/>
              <a:t> par importance</a:t>
            </a:r>
            <a:endParaRPr lang="fr-CA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923928" cy="1916832"/>
          </a:xfrm>
        </p:spPr>
        <p:txBody>
          <a:bodyPr>
            <a:noAutofit/>
          </a:bodyPr>
          <a:lstStyle/>
          <a:p>
            <a:r>
              <a:rPr lang="en-CA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Charte</a:t>
            </a:r>
            <a:endParaRPr lang="fr-CA" sz="9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Isosceles Triangle 8"/>
          <p:cNvSpPr/>
          <p:nvPr/>
        </p:nvSpPr>
        <p:spPr>
          <a:xfrm>
            <a:off x="2915816" y="2564904"/>
            <a:ext cx="2736304" cy="2232248"/>
          </a:xfrm>
          <a:prstGeom prst="triangle">
            <a:avLst/>
          </a:prstGeom>
          <a:noFill/>
          <a:ln w="76200"/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Oval 9"/>
          <p:cNvSpPr/>
          <p:nvPr/>
        </p:nvSpPr>
        <p:spPr>
          <a:xfrm>
            <a:off x="3707904" y="1916832"/>
            <a:ext cx="1152128" cy="1080120"/>
          </a:xfrm>
          <a:prstGeom prst="ellipse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 prstMaterial="metal">
            <a:bevelT w="63500" h="6350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5400" dirty="0" smtClean="0"/>
              <a:t>B</a:t>
            </a:r>
            <a:endParaRPr lang="fr-CA" sz="5400" dirty="0"/>
          </a:p>
        </p:txBody>
      </p:sp>
      <p:sp>
        <p:nvSpPr>
          <p:cNvPr id="15" name="TextBox 14"/>
          <p:cNvSpPr txBox="1"/>
          <p:nvPr/>
        </p:nvSpPr>
        <p:spPr>
          <a:xfrm>
            <a:off x="5004048" y="2204864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 smtClean="0"/>
              <a:t>But</a:t>
            </a:r>
            <a:endParaRPr lang="fr-CA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1907704" y="5445224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 err="1" smtClean="0"/>
              <a:t>Alignement</a:t>
            </a:r>
            <a:endParaRPr lang="fr-CA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4716016" y="5445224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 smtClean="0"/>
              <a:t>Contexte</a:t>
            </a:r>
            <a:endParaRPr lang="fr-CA" sz="2800" dirty="0"/>
          </a:p>
        </p:txBody>
      </p:sp>
      <p:sp>
        <p:nvSpPr>
          <p:cNvPr id="18" name="Oval 17"/>
          <p:cNvSpPr/>
          <p:nvPr/>
        </p:nvSpPr>
        <p:spPr>
          <a:xfrm>
            <a:off x="2339752" y="4221088"/>
            <a:ext cx="1152128" cy="1080120"/>
          </a:xfrm>
          <a:prstGeom prst="ellipse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 prstMaterial="metal">
            <a:bevelT w="63500" h="6350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5400" dirty="0" smtClean="0"/>
              <a:t>A</a:t>
            </a:r>
            <a:endParaRPr lang="fr-CA" sz="5400" dirty="0"/>
          </a:p>
        </p:txBody>
      </p:sp>
      <p:sp>
        <p:nvSpPr>
          <p:cNvPr id="19" name="Oval 18"/>
          <p:cNvSpPr/>
          <p:nvPr/>
        </p:nvSpPr>
        <p:spPr>
          <a:xfrm>
            <a:off x="5004048" y="4221088"/>
            <a:ext cx="1152128" cy="1080120"/>
          </a:xfrm>
          <a:prstGeom prst="ellipse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 prstMaterial="metal">
            <a:bevelT w="63500" h="6350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5400" dirty="0" smtClean="0"/>
              <a:t>C</a:t>
            </a:r>
            <a:endParaRPr lang="fr-CA" sz="5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Un nom et </a:t>
            </a:r>
            <a:r>
              <a:rPr lang="en-CA" dirty="0" err="1" smtClean="0"/>
              <a:t>une</a:t>
            </a:r>
            <a:r>
              <a:rPr lang="en-CA" dirty="0" smtClean="0"/>
              <a:t> date</a:t>
            </a:r>
            <a:endParaRPr lang="fr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But</a:t>
            </a:r>
            <a:endParaRPr lang="fr-CA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23728" y="2492896"/>
            <a:ext cx="4803469" cy="1570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 smtClean="0"/>
              <a:t>Énoncé</a:t>
            </a:r>
            <a:r>
              <a:rPr lang="en-CA" dirty="0" smtClean="0"/>
              <a:t> de vision / mission</a:t>
            </a:r>
            <a:endParaRPr lang="fr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b="1" dirty="0" smtClean="0"/>
              <a:t>Pour</a:t>
            </a:r>
            <a:r>
              <a:rPr lang="fr-CA" dirty="0" smtClean="0"/>
              <a:t> (client ciblé) </a:t>
            </a:r>
          </a:p>
          <a:p>
            <a:r>
              <a:rPr lang="fr-CA" b="1" dirty="0" smtClean="0"/>
              <a:t>Qui</a:t>
            </a:r>
            <a:r>
              <a:rPr lang="fr-CA" dirty="0" smtClean="0"/>
              <a:t> (a un besoin ou saisit une opportunité)  </a:t>
            </a:r>
          </a:p>
          <a:p>
            <a:r>
              <a:rPr lang="fr-CA" b="1" dirty="0" smtClean="0"/>
              <a:t>Le</a:t>
            </a:r>
            <a:r>
              <a:rPr lang="fr-CA" dirty="0" smtClean="0"/>
              <a:t> (nom du produit) </a:t>
            </a:r>
            <a:r>
              <a:rPr lang="fr-CA" b="1" dirty="0" smtClean="0"/>
              <a:t>est un </a:t>
            </a:r>
            <a:r>
              <a:rPr lang="fr-CA" dirty="0" smtClean="0"/>
              <a:t>(catégorie) </a:t>
            </a:r>
          </a:p>
          <a:p>
            <a:r>
              <a:rPr lang="fr-CA" b="1" dirty="0" smtClean="0"/>
              <a:t>Qui</a:t>
            </a:r>
            <a:r>
              <a:rPr lang="fr-CA" dirty="0" smtClean="0"/>
              <a:t> (bénéfice principal, raison de le consulter) </a:t>
            </a:r>
          </a:p>
          <a:p>
            <a:r>
              <a:rPr lang="fr-CA" b="1" dirty="0" smtClean="0"/>
              <a:t>Contrairement à </a:t>
            </a:r>
            <a:r>
              <a:rPr lang="fr-CA" dirty="0" smtClean="0"/>
              <a:t>(alternative), </a:t>
            </a:r>
          </a:p>
          <a:p>
            <a:r>
              <a:rPr lang="fr-CA" b="1" dirty="0" smtClean="0"/>
              <a:t>Notre produit </a:t>
            </a:r>
            <a:r>
              <a:rPr lang="fr-CA" dirty="0" smtClean="0"/>
              <a:t>(se différencie ainsi...)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But</a:t>
            </a:r>
            <a:endParaRPr lang="fr-CA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453336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i="1" dirty="0" smtClean="0">
                <a:solidFill>
                  <a:schemeClr val="bg2">
                    <a:lumMod val="25000"/>
                  </a:schemeClr>
                </a:solidFill>
              </a:rPr>
              <a:t>Jim </a:t>
            </a:r>
            <a:r>
              <a:rPr lang="en-CA" sz="1400" i="1" dirty="0" err="1" smtClean="0">
                <a:solidFill>
                  <a:schemeClr val="bg2">
                    <a:lumMod val="25000"/>
                  </a:schemeClr>
                </a:solidFill>
              </a:rPr>
              <a:t>Highsmith</a:t>
            </a:r>
            <a:r>
              <a:rPr lang="en-CA" sz="1400" i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fr-CA" sz="1400" i="1" dirty="0" smtClean="0">
                <a:solidFill>
                  <a:schemeClr val="bg2">
                    <a:lumMod val="25000"/>
                  </a:schemeClr>
                </a:solidFill>
                <a:hlinkClick r:id="rId3"/>
              </a:rPr>
              <a:t>http://www.joelonsoftware.com/articles/JimHighsmithonProductVisi.html</a:t>
            </a:r>
            <a:endParaRPr lang="fr-CA" sz="1400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685800"/>
          </a:xfrm>
        </p:spPr>
        <p:txBody>
          <a:bodyPr>
            <a:noAutofit/>
          </a:bodyPr>
          <a:lstStyle/>
          <a:p>
            <a:r>
              <a:rPr lang="en-CA" sz="3600" dirty="0" err="1" smtClean="0"/>
              <a:t>Objectifs</a:t>
            </a:r>
            <a:r>
              <a:rPr lang="en-CA" sz="3600" dirty="0" smtClean="0"/>
              <a:t> </a:t>
            </a:r>
            <a:r>
              <a:rPr lang="en-CA" sz="3600" dirty="0" err="1" smtClean="0"/>
              <a:t>d’affaires</a:t>
            </a:r>
            <a:r>
              <a:rPr lang="en-CA" sz="3600" dirty="0" smtClean="0"/>
              <a:t> / </a:t>
            </a:r>
            <a:r>
              <a:rPr lang="en-CA" sz="3600" dirty="0" err="1" smtClean="0"/>
              <a:t>Mesure</a:t>
            </a:r>
            <a:r>
              <a:rPr lang="en-CA" sz="3600" dirty="0" smtClean="0"/>
              <a:t> de </a:t>
            </a:r>
            <a:r>
              <a:rPr lang="en-CA" sz="3600" dirty="0" err="1" smtClean="0"/>
              <a:t>succès</a:t>
            </a:r>
            <a:endParaRPr lang="fr-CA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But</a:t>
            </a:r>
            <a:endParaRPr lang="fr-CA" dirty="0"/>
          </a:p>
        </p:txBody>
      </p:sp>
      <p:pic>
        <p:nvPicPr>
          <p:cNvPr id="41986" name="Picture 2" descr="http://www.quantummarketer.com/wp-content/uploads/2011/11/SMART-objectiv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052736"/>
            <a:ext cx="4067944" cy="5517363"/>
          </a:xfrm>
          <a:prstGeom prst="rect">
            <a:avLst/>
          </a:prstGeom>
          <a:noFill/>
        </p:spPr>
      </p:pic>
      <p:pic>
        <p:nvPicPr>
          <p:cNvPr id="41987" name="Picture 3" descr="C:\Users\Isabelle\AppData\Local\Microsoft\Windows\Temporary Internet Files\Content.IE5\3M3HXMW5\MC900431548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348880"/>
            <a:ext cx="2285714" cy="2285714"/>
          </a:xfrm>
          <a:prstGeom prst="rect">
            <a:avLst/>
          </a:prstGeom>
          <a:noFill/>
        </p:spPr>
      </p:pic>
      <p:sp>
        <p:nvSpPr>
          <p:cNvPr id="10" name="Right Arrow 9"/>
          <p:cNvSpPr/>
          <p:nvPr/>
        </p:nvSpPr>
        <p:spPr>
          <a:xfrm>
            <a:off x="3347864" y="2924944"/>
            <a:ext cx="576064" cy="792088"/>
          </a:xfrm>
          <a:prstGeom prst="rightArrow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 smtClean="0"/>
              <a:t>Matrice</a:t>
            </a:r>
            <a:r>
              <a:rPr lang="en-CA" dirty="0" smtClean="0"/>
              <a:t> de </a:t>
            </a:r>
            <a:r>
              <a:rPr lang="en-CA" dirty="0" err="1" smtClean="0"/>
              <a:t>compromis</a:t>
            </a:r>
            <a:endParaRPr lang="fr-C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But</a:t>
            </a:r>
            <a:endParaRPr lang="fr-CA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67544" y="1340768"/>
          <a:ext cx="4042751" cy="1816968"/>
        </p:xfrm>
        <a:graphic>
          <a:graphicData uri="http://schemas.openxmlformats.org/drawingml/2006/table">
            <a:tbl>
              <a:tblPr/>
              <a:tblGrid>
                <a:gridCol w="2282366"/>
                <a:gridCol w="637399"/>
                <a:gridCol w="561493"/>
                <a:gridCol w="561493"/>
              </a:tblGrid>
              <a:tr h="4542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2000" dirty="0">
                          <a:solidFill>
                            <a:srgbClr val="FFFFFF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Levier</a:t>
                      </a:r>
                      <a:endParaRPr lang="fr-CA" sz="2000" dirty="0"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8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2000">
                          <a:solidFill>
                            <a:srgbClr val="FFFFFF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</a:t>
                      </a:r>
                      <a:endParaRPr lang="fr-CA" sz="2000"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8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2000" dirty="0">
                          <a:solidFill>
                            <a:srgbClr val="FFFFFF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2</a:t>
                      </a:r>
                      <a:endParaRPr lang="fr-CA" sz="2000" dirty="0"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8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2000">
                          <a:solidFill>
                            <a:srgbClr val="FFFFFF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3</a:t>
                      </a:r>
                      <a:endParaRPr lang="fr-CA" sz="2000"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80"/>
                    </a:solidFill>
                  </a:tcPr>
                </a:tc>
              </a:tr>
              <a:tr h="4542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2000">
                          <a:latin typeface="Verdana"/>
                          <a:ea typeface="Times New Roman"/>
                          <a:cs typeface="Times New Roman"/>
                        </a:rPr>
                        <a:t>Date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2000">
                          <a:latin typeface="Verdana"/>
                          <a:ea typeface="Times New Roman"/>
                          <a:cs typeface="Times New Roman"/>
                        </a:rPr>
                        <a:t>X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A" sz="2000"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A" sz="2000"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542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2000">
                          <a:latin typeface="Verdana"/>
                          <a:ea typeface="Times New Roman"/>
                          <a:cs typeface="Times New Roman"/>
                        </a:rPr>
                        <a:t>Budget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A" sz="2000"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A" sz="2000"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2000">
                          <a:latin typeface="Verdana"/>
                          <a:ea typeface="Times New Roman"/>
                          <a:cs typeface="Times New Roman"/>
                        </a:rPr>
                        <a:t>X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42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2000">
                          <a:latin typeface="Verdana"/>
                          <a:ea typeface="Times New Roman"/>
                          <a:cs typeface="Times New Roman"/>
                        </a:rPr>
                        <a:t>Portée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A" sz="2000"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2000">
                          <a:latin typeface="Verdana"/>
                          <a:ea typeface="Times New Roman"/>
                          <a:cs typeface="Times New Roman"/>
                        </a:rPr>
                        <a:t>X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A" sz="2000" dirty="0"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5542" t="16108" r="34603" b="49453"/>
          <a:stretch>
            <a:fillRect/>
          </a:stretch>
        </p:blipFill>
        <p:spPr bwMode="auto">
          <a:xfrm>
            <a:off x="3131840" y="2132856"/>
            <a:ext cx="576064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16632"/>
            <a:ext cx="3672408" cy="6607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9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sabelle\Dropbox\Agile Partnership\Nous - CV et photos\isa 2.JPG"/>
          <p:cNvPicPr>
            <a:picLocks noChangeAspect="1" noChangeArrowheads="1"/>
          </p:cNvPicPr>
          <p:nvPr/>
        </p:nvPicPr>
        <p:blipFill>
          <a:blip r:embed="rId3" cstate="print"/>
          <a:srcRect l="-116" b="15888"/>
          <a:stretch>
            <a:fillRect/>
          </a:stretch>
        </p:blipFill>
        <p:spPr bwMode="auto">
          <a:xfrm>
            <a:off x="971600" y="0"/>
            <a:ext cx="81724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7544" y="908720"/>
            <a:ext cx="3456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b="1" dirty="0" smtClean="0">
                <a:solidFill>
                  <a:schemeClr val="bg2"/>
                </a:solidFill>
              </a:rPr>
              <a:t>Isabelle Therrien</a:t>
            </a:r>
          </a:p>
          <a:p>
            <a:pPr algn="r"/>
            <a:endParaRPr lang="en-CA" b="1" dirty="0" smtClean="0">
              <a:solidFill>
                <a:schemeClr val="bg2"/>
              </a:solidFill>
            </a:endParaRPr>
          </a:p>
          <a:p>
            <a:pPr algn="r"/>
            <a:r>
              <a:rPr lang="en-CA" dirty="0" smtClean="0">
                <a:solidFill>
                  <a:schemeClr val="bg2"/>
                </a:solidFill>
              </a:rPr>
              <a:t>@itherrien</a:t>
            </a:r>
          </a:p>
          <a:p>
            <a:pPr algn="r"/>
            <a:r>
              <a:rPr lang="en-CA" i="1" dirty="0" smtClean="0">
                <a:solidFill>
                  <a:schemeClr val="bg2"/>
                </a:solidFill>
              </a:rPr>
              <a:t>Agile Partner</a:t>
            </a:r>
            <a:endParaRPr lang="en-CA" b="1" i="1" dirty="0" smtClean="0">
              <a:solidFill>
                <a:schemeClr val="bg2"/>
              </a:solidFill>
            </a:endParaRPr>
          </a:p>
          <a:p>
            <a:pPr algn="r"/>
            <a:r>
              <a:rPr lang="en-CA" dirty="0" smtClean="0">
                <a:solidFill>
                  <a:schemeClr val="bg2"/>
                </a:solidFill>
              </a:rPr>
              <a:t>Coach, Formatrice, Scrum Master</a:t>
            </a:r>
          </a:p>
          <a:p>
            <a:pPr algn="r"/>
            <a:endParaRPr lang="en-CA" dirty="0" smtClean="0">
              <a:solidFill>
                <a:schemeClr val="bg2"/>
              </a:solidFill>
            </a:endParaRPr>
          </a:p>
          <a:p>
            <a:pPr algn="r"/>
            <a:r>
              <a:rPr lang="en-CA" dirty="0" smtClean="0">
                <a:solidFill>
                  <a:schemeClr val="bg2"/>
                </a:solidFill>
              </a:rPr>
              <a:t>itherrien@agilepartnership.com</a:t>
            </a:r>
          </a:p>
          <a:p>
            <a:pPr algn="r"/>
            <a:endParaRPr lang="fr-CA" dirty="0">
              <a:solidFill>
                <a:schemeClr val="bg2"/>
              </a:solidFill>
            </a:endParaRPr>
          </a:p>
        </p:txBody>
      </p:sp>
      <p:pic>
        <p:nvPicPr>
          <p:cNvPr id="3078" name="Picture 6" descr="http://www.paracriativo.pa.gov.br/imagem/site/twitter.gif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411760" y="1484784"/>
            <a:ext cx="422176" cy="422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 smtClean="0"/>
              <a:t>Équipiers</a:t>
            </a:r>
            <a:endParaRPr lang="fr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Alignement</a:t>
            </a:r>
            <a:endParaRPr lang="fr-CA" dirty="0"/>
          </a:p>
        </p:txBody>
      </p:sp>
      <p:sp>
        <p:nvSpPr>
          <p:cNvPr id="6" name="Rounded Rectangle 5"/>
          <p:cNvSpPr/>
          <p:nvPr/>
        </p:nvSpPr>
        <p:spPr>
          <a:xfrm>
            <a:off x="2555776" y="2492896"/>
            <a:ext cx="4032448" cy="2808312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ounded Rectangle 6"/>
          <p:cNvSpPr/>
          <p:nvPr/>
        </p:nvSpPr>
        <p:spPr>
          <a:xfrm>
            <a:off x="3131840" y="1916832"/>
            <a:ext cx="1215752" cy="8004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Rounded Rectangle 7"/>
          <p:cNvSpPr/>
          <p:nvPr/>
        </p:nvSpPr>
        <p:spPr>
          <a:xfrm>
            <a:off x="4716016" y="1916832"/>
            <a:ext cx="1215752" cy="8004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50" name="Group 49"/>
          <p:cNvGrpSpPr/>
          <p:nvPr/>
        </p:nvGrpSpPr>
        <p:grpSpPr>
          <a:xfrm>
            <a:off x="0" y="4077072"/>
            <a:ext cx="1922479" cy="1412776"/>
            <a:chOff x="0" y="4077072"/>
            <a:chExt cx="1922479" cy="1412776"/>
          </a:xfrm>
        </p:grpSpPr>
        <p:pic>
          <p:nvPicPr>
            <p:cNvPr id="17" name="Picture 3" descr="http://fc01.deviantart.net/fs70/f/2011/090/6/e/post_it_note_by_mrnamelessit-d3cvh2f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4077072"/>
              <a:ext cx="1922479" cy="1412776"/>
            </a:xfrm>
            <a:prstGeom prst="rect">
              <a:avLst/>
            </a:prstGeom>
            <a:noFill/>
          </p:spPr>
        </p:pic>
        <p:sp>
          <p:nvSpPr>
            <p:cNvPr id="20" name="TextBox 19"/>
            <p:cNvSpPr txBox="1"/>
            <p:nvPr/>
          </p:nvSpPr>
          <p:spPr>
            <a:xfrm rot="21146154">
              <a:off x="638814" y="4554505"/>
              <a:ext cx="720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 smtClean="0">
                  <a:latin typeface="MV Boli" pitchFamily="2" charset="0"/>
                  <a:cs typeface="MV Boli" pitchFamily="2" charset="0"/>
                </a:rPr>
                <a:t>I T</a:t>
              </a:r>
              <a:endParaRPr lang="fr-CA" sz="2400" dirty="0">
                <a:latin typeface="MV Boli" pitchFamily="2" charset="0"/>
                <a:cs typeface="MV Boli" pitchFamily="2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627784" y="1700808"/>
            <a:ext cx="1922479" cy="1412776"/>
            <a:chOff x="2627784" y="1700808"/>
            <a:chExt cx="1922479" cy="1412776"/>
          </a:xfrm>
        </p:grpSpPr>
        <p:pic>
          <p:nvPicPr>
            <p:cNvPr id="37891" name="Picture 3" descr="http://fc01.deviantart.net/fs70/f/2011/090/6/e/post_it_note_by_mrnamelessit-d3cvh2f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27784" y="1700808"/>
              <a:ext cx="1922479" cy="1412776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 rot="21146154">
              <a:off x="3154137" y="2192191"/>
              <a:ext cx="9279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 smtClean="0">
                  <a:latin typeface="MV Boli" pitchFamily="2" charset="0"/>
                  <a:cs typeface="MV Boli" pitchFamily="2" charset="0"/>
                </a:rPr>
                <a:t>Steve</a:t>
              </a:r>
              <a:endParaRPr lang="fr-CA" sz="2000" dirty="0">
                <a:latin typeface="MV Boli" pitchFamily="2" charset="0"/>
                <a:cs typeface="MV Boli" pitchFamily="2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427984" y="1772816"/>
            <a:ext cx="1922479" cy="1412776"/>
            <a:chOff x="4427984" y="1772816"/>
            <a:chExt cx="1922479" cy="1412776"/>
          </a:xfrm>
        </p:grpSpPr>
        <p:pic>
          <p:nvPicPr>
            <p:cNvPr id="10" name="Picture 3" descr="http://fc01.deviantart.net/fs70/f/2011/090/6/e/post_it_note_by_mrnamelessit-d3cvh2f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27984" y="1772816"/>
              <a:ext cx="1922479" cy="1412776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 rot="21146154">
              <a:off x="4954337" y="2336207"/>
              <a:ext cx="9279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 smtClean="0">
                  <a:latin typeface="MV Boli" pitchFamily="2" charset="0"/>
                  <a:cs typeface="MV Boli" pitchFamily="2" charset="0"/>
                </a:rPr>
                <a:t>Marie</a:t>
              </a:r>
              <a:endParaRPr lang="fr-CA" sz="2000" dirty="0">
                <a:latin typeface="MV Boli" pitchFamily="2" charset="0"/>
                <a:cs typeface="MV Boli" pitchFamily="2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403648" y="2348880"/>
            <a:ext cx="1922479" cy="1412776"/>
            <a:chOff x="1331640" y="2420888"/>
            <a:chExt cx="1922479" cy="1412776"/>
          </a:xfrm>
        </p:grpSpPr>
        <p:pic>
          <p:nvPicPr>
            <p:cNvPr id="16" name="Picture 3" descr="http://fc01.deviantart.net/fs70/f/2011/090/6/e/post_it_note_by_mrnamelessit-d3cvh2f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1640" y="2420888"/>
              <a:ext cx="1922479" cy="1412776"/>
            </a:xfrm>
            <a:prstGeom prst="rect">
              <a:avLst/>
            </a:prstGeom>
            <a:noFill/>
          </p:spPr>
        </p:pic>
        <p:sp>
          <p:nvSpPr>
            <p:cNvPr id="25" name="TextBox 24"/>
            <p:cNvSpPr txBox="1"/>
            <p:nvPr/>
          </p:nvSpPr>
          <p:spPr>
            <a:xfrm rot="21146154">
              <a:off x="1857993" y="2778709"/>
              <a:ext cx="9279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800" dirty="0" smtClean="0">
                  <a:latin typeface="MV Boli" pitchFamily="2" charset="0"/>
                  <a:cs typeface="MV Boli" pitchFamily="2" charset="0"/>
                </a:rPr>
                <a:t>SL</a:t>
              </a:r>
              <a:endParaRPr lang="fr-CA" sz="2800" dirty="0">
                <a:latin typeface="MV Boli" pitchFamily="2" charset="0"/>
                <a:cs typeface="MV Boli" pitchFamily="2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339752" y="3933056"/>
            <a:ext cx="1922479" cy="1412776"/>
            <a:chOff x="1331640" y="2420888"/>
            <a:chExt cx="1922479" cy="1412776"/>
          </a:xfrm>
        </p:grpSpPr>
        <p:pic>
          <p:nvPicPr>
            <p:cNvPr id="28" name="Picture 3" descr="http://fc01.deviantart.net/fs70/f/2011/090/6/e/post_it_note_by_mrnamelessit-d3cvh2f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1640" y="2420888"/>
              <a:ext cx="1922479" cy="1412776"/>
            </a:xfrm>
            <a:prstGeom prst="rect">
              <a:avLst/>
            </a:prstGeom>
            <a:noFill/>
          </p:spPr>
        </p:pic>
        <p:sp>
          <p:nvSpPr>
            <p:cNvPr id="29" name="TextBox 28"/>
            <p:cNvSpPr txBox="1"/>
            <p:nvPr/>
          </p:nvSpPr>
          <p:spPr>
            <a:xfrm rot="21146154">
              <a:off x="1857993" y="2778709"/>
              <a:ext cx="9279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800" dirty="0" smtClean="0">
                  <a:latin typeface="MV Boli" pitchFamily="2" charset="0"/>
                  <a:cs typeface="MV Boli" pitchFamily="2" charset="0"/>
                </a:rPr>
                <a:t>Joe</a:t>
              </a:r>
              <a:endParaRPr lang="fr-CA" sz="2800" dirty="0">
                <a:latin typeface="MV Boli" pitchFamily="2" charset="0"/>
                <a:cs typeface="MV Boli" pitchFamily="2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283968" y="4005064"/>
            <a:ext cx="1922479" cy="1412776"/>
            <a:chOff x="1331640" y="2420888"/>
            <a:chExt cx="1922479" cy="1412776"/>
          </a:xfrm>
        </p:grpSpPr>
        <p:pic>
          <p:nvPicPr>
            <p:cNvPr id="33" name="Picture 3" descr="http://fc01.deviantart.net/fs70/f/2011/090/6/e/post_it_note_by_mrnamelessit-d3cvh2f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1640" y="2420888"/>
              <a:ext cx="1922479" cy="1412776"/>
            </a:xfrm>
            <a:prstGeom prst="rect">
              <a:avLst/>
            </a:prstGeom>
            <a:noFill/>
          </p:spPr>
        </p:pic>
        <p:sp>
          <p:nvSpPr>
            <p:cNvPr id="34" name="TextBox 33"/>
            <p:cNvSpPr txBox="1"/>
            <p:nvPr/>
          </p:nvSpPr>
          <p:spPr>
            <a:xfrm rot="21146154">
              <a:off x="1857993" y="2778709"/>
              <a:ext cx="9279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800" dirty="0" smtClean="0">
                  <a:latin typeface="MV Boli" pitchFamily="2" charset="0"/>
                  <a:cs typeface="MV Boli" pitchFamily="2" charset="0"/>
                </a:rPr>
                <a:t>EL</a:t>
              </a:r>
              <a:endParaRPr lang="fr-CA" sz="2800" dirty="0">
                <a:latin typeface="MV Boli" pitchFamily="2" charset="0"/>
                <a:cs typeface="MV Boli" pitchFamily="2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627784" y="3140968"/>
            <a:ext cx="1922479" cy="1412776"/>
            <a:chOff x="1331640" y="2420888"/>
            <a:chExt cx="1922479" cy="1412776"/>
          </a:xfrm>
        </p:grpSpPr>
        <p:pic>
          <p:nvPicPr>
            <p:cNvPr id="36" name="Picture 3" descr="http://fc01.deviantart.net/fs70/f/2011/090/6/e/post_it_note_by_mrnamelessit-d3cvh2f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1640" y="2420888"/>
              <a:ext cx="1922479" cy="1412776"/>
            </a:xfrm>
            <a:prstGeom prst="rect">
              <a:avLst/>
            </a:prstGeom>
            <a:noFill/>
          </p:spPr>
        </p:pic>
        <p:sp>
          <p:nvSpPr>
            <p:cNvPr id="37" name="TextBox 36"/>
            <p:cNvSpPr txBox="1"/>
            <p:nvPr/>
          </p:nvSpPr>
          <p:spPr>
            <a:xfrm rot="21146154">
              <a:off x="1755744" y="2862412"/>
              <a:ext cx="10306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>
                  <a:latin typeface="MV Boli" pitchFamily="2" charset="0"/>
                  <a:cs typeface="MV Boli" pitchFamily="2" charset="0"/>
                </a:rPr>
                <a:t>Thomas</a:t>
              </a:r>
              <a:endParaRPr lang="fr-CA" dirty="0">
                <a:latin typeface="MV Boli" pitchFamily="2" charset="0"/>
                <a:cs typeface="MV Boli" pitchFamily="2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860032" y="3429000"/>
            <a:ext cx="1922479" cy="1412776"/>
            <a:chOff x="1331640" y="2420888"/>
            <a:chExt cx="1922479" cy="1412776"/>
          </a:xfrm>
        </p:grpSpPr>
        <p:pic>
          <p:nvPicPr>
            <p:cNvPr id="39" name="Picture 3" descr="http://fc01.deviantart.net/fs70/f/2011/090/6/e/post_it_note_by_mrnamelessit-d3cvh2f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1640" y="2420888"/>
              <a:ext cx="1922479" cy="1412776"/>
            </a:xfrm>
            <a:prstGeom prst="rect">
              <a:avLst/>
            </a:prstGeom>
            <a:noFill/>
          </p:spPr>
        </p:pic>
        <p:sp>
          <p:nvSpPr>
            <p:cNvPr id="40" name="TextBox 39"/>
            <p:cNvSpPr txBox="1"/>
            <p:nvPr/>
          </p:nvSpPr>
          <p:spPr>
            <a:xfrm rot="21146154">
              <a:off x="1857993" y="2809487"/>
              <a:ext cx="9279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 err="1" smtClean="0">
                  <a:latin typeface="MV Boli" pitchFamily="2" charset="0"/>
                  <a:cs typeface="MV Boli" pitchFamily="2" charset="0"/>
                </a:rPr>
                <a:t>Nath</a:t>
              </a:r>
              <a:endParaRPr lang="fr-CA" sz="2400" dirty="0">
                <a:latin typeface="MV Boli" pitchFamily="2" charset="0"/>
                <a:cs typeface="MV Boli" pitchFamily="2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707904" y="2852936"/>
            <a:ext cx="1922479" cy="1412776"/>
            <a:chOff x="1331640" y="2420888"/>
            <a:chExt cx="1922479" cy="1412776"/>
          </a:xfrm>
        </p:grpSpPr>
        <p:pic>
          <p:nvPicPr>
            <p:cNvPr id="42" name="Picture 3" descr="http://fc01.deviantart.net/fs70/f/2011/090/6/e/post_it_note_by_mrnamelessit-d3cvh2f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1640" y="2420888"/>
              <a:ext cx="1922479" cy="1412776"/>
            </a:xfrm>
            <a:prstGeom prst="rect">
              <a:avLst/>
            </a:prstGeom>
            <a:noFill/>
          </p:spPr>
        </p:pic>
        <p:sp>
          <p:nvSpPr>
            <p:cNvPr id="43" name="TextBox 42"/>
            <p:cNvSpPr txBox="1"/>
            <p:nvPr/>
          </p:nvSpPr>
          <p:spPr>
            <a:xfrm rot="21146154">
              <a:off x="1857993" y="2809487"/>
              <a:ext cx="9279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 err="1" smtClean="0">
                  <a:latin typeface="MV Boli" pitchFamily="2" charset="0"/>
                  <a:cs typeface="MV Boli" pitchFamily="2" charset="0"/>
                </a:rPr>
                <a:t>Lucie</a:t>
              </a:r>
              <a:endParaRPr lang="fr-CA" sz="2400" dirty="0">
                <a:latin typeface="MV Boli" pitchFamily="2" charset="0"/>
                <a:cs typeface="MV Boli" pitchFamily="2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148064" y="2636912"/>
            <a:ext cx="1922479" cy="1412776"/>
            <a:chOff x="1331640" y="2420888"/>
            <a:chExt cx="1922479" cy="1412776"/>
          </a:xfrm>
        </p:grpSpPr>
        <p:pic>
          <p:nvPicPr>
            <p:cNvPr id="45" name="Picture 3" descr="http://fc01.deviantart.net/fs70/f/2011/090/6/e/post_it_note_by_mrnamelessit-d3cvh2f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1640" y="2420888"/>
              <a:ext cx="1922479" cy="1412776"/>
            </a:xfrm>
            <a:prstGeom prst="rect">
              <a:avLst/>
            </a:prstGeom>
            <a:noFill/>
          </p:spPr>
        </p:pic>
        <p:sp>
          <p:nvSpPr>
            <p:cNvPr id="46" name="TextBox 45"/>
            <p:cNvSpPr txBox="1"/>
            <p:nvPr/>
          </p:nvSpPr>
          <p:spPr>
            <a:xfrm rot="21146154">
              <a:off x="1857993" y="2840264"/>
              <a:ext cx="9279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 smtClean="0">
                  <a:latin typeface="MV Boli" pitchFamily="2" charset="0"/>
                  <a:cs typeface="MV Boli" pitchFamily="2" charset="0"/>
                </a:rPr>
                <a:t>Pierre</a:t>
              </a:r>
              <a:endParaRPr lang="fr-CA" sz="2000" dirty="0">
                <a:latin typeface="MV Boli" pitchFamily="2" charset="0"/>
                <a:cs typeface="MV Boli" pitchFamily="2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516216" y="2348880"/>
            <a:ext cx="1922479" cy="1412776"/>
            <a:chOff x="1331640" y="2420888"/>
            <a:chExt cx="1922479" cy="1412776"/>
          </a:xfrm>
        </p:grpSpPr>
        <p:pic>
          <p:nvPicPr>
            <p:cNvPr id="48" name="Picture 3" descr="http://fc01.deviantart.net/fs70/f/2011/090/6/e/post_it_note_by_mrnamelessit-d3cvh2f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1640" y="2420888"/>
              <a:ext cx="1922479" cy="1412776"/>
            </a:xfrm>
            <a:prstGeom prst="rect">
              <a:avLst/>
            </a:prstGeom>
            <a:noFill/>
          </p:spPr>
        </p:pic>
        <p:sp>
          <p:nvSpPr>
            <p:cNvPr id="49" name="TextBox 48"/>
            <p:cNvSpPr txBox="1"/>
            <p:nvPr/>
          </p:nvSpPr>
          <p:spPr>
            <a:xfrm rot="21146154">
              <a:off x="1857993" y="2778709"/>
              <a:ext cx="9279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800" dirty="0" smtClean="0">
                  <a:latin typeface="MV Boli" pitchFamily="2" charset="0"/>
                  <a:cs typeface="MV Boli" pitchFamily="2" charset="0"/>
                </a:rPr>
                <a:t>EG</a:t>
              </a:r>
              <a:endParaRPr lang="fr-CA" sz="2800" dirty="0">
                <a:latin typeface="MV Boli" pitchFamily="2" charset="0"/>
                <a:cs typeface="MV Boli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2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7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70" decel="100000"/>
                                        <p:tgtEl>
                                          <p:spTgt spid="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7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770" decel="100000"/>
                                        <p:tgtEl>
                                          <p:spTgt spid="3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7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770" decel="100000"/>
                                        <p:tgtEl>
                                          <p:spTgt spid="3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0" dur="77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2" dur="77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7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770" decel="100000"/>
                                        <p:tgtEl>
                                          <p:spTgt spid="3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0" dur="77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77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7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decel="100000"/>
                                        <p:tgtEl>
                                          <p:spTgt spid="4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0" dur="77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2" dur="77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000"/>
                            </p:stCondLst>
                            <p:childTnLst>
                              <p:par>
                                <p:cTn id="8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7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770" decel="100000"/>
                                        <p:tgtEl>
                                          <p:spTgt spid="4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0" dur="77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2" dur="77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8000"/>
                            </p:stCondLst>
                            <p:childTnLst>
                              <p:par>
                                <p:cTn id="9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770" decel="10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77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0" dur="77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2" dur="77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70" decel="1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770" decel="100000"/>
                                        <p:tgtEl>
                                          <p:spTgt spid="5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0" dur="77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2" dur="77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CA" dirty="0" smtClean="0">
                <a:effectLst/>
              </a:rPr>
              <a:t>Alignement</a:t>
            </a:r>
            <a:endParaRPr lang="fr-CA" dirty="0"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76672"/>
            <a:ext cx="7216452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 smtClean="0"/>
              <a:t>Événements</a:t>
            </a:r>
            <a:r>
              <a:rPr lang="en-CA" dirty="0" smtClean="0"/>
              <a:t> </a:t>
            </a:r>
            <a:r>
              <a:rPr lang="en-CA" dirty="0" err="1" smtClean="0"/>
              <a:t>probables</a:t>
            </a:r>
            <a:endParaRPr lang="fr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Contexte</a:t>
            </a:r>
            <a:endParaRPr lang="fr-CA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907704" y="1124744"/>
            <a:ext cx="0" cy="47525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907704" y="3573016"/>
            <a:ext cx="4752528" cy="0"/>
          </a:xfrm>
          <a:prstGeom prst="straightConnector1">
            <a:avLst/>
          </a:prstGeom>
          <a:ln>
            <a:headEnd type="none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763688" y="1844824"/>
            <a:ext cx="2880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763688" y="2420888"/>
            <a:ext cx="2880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763688" y="4077072"/>
            <a:ext cx="2880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763688" y="4653136"/>
            <a:ext cx="2880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763688" y="5229200"/>
            <a:ext cx="2880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763688" y="2996952"/>
            <a:ext cx="2880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979712" y="364502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WON’T</a:t>
            </a:r>
            <a:endParaRPr lang="fr-CA" dirty="0"/>
          </a:p>
        </p:txBody>
      </p:sp>
      <p:sp>
        <p:nvSpPr>
          <p:cNvPr id="35" name="TextBox 34"/>
          <p:cNvSpPr txBox="1"/>
          <p:nvPr/>
        </p:nvSpPr>
        <p:spPr>
          <a:xfrm>
            <a:off x="5652120" y="364502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WILL</a:t>
            </a:r>
            <a:endParaRPr lang="fr-CA" dirty="0"/>
          </a:p>
        </p:txBody>
      </p:sp>
      <p:sp>
        <p:nvSpPr>
          <p:cNvPr id="36" name="TextBox 35"/>
          <p:cNvSpPr txBox="1"/>
          <p:nvPr/>
        </p:nvSpPr>
        <p:spPr>
          <a:xfrm>
            <a:off x="3851920" y="364502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50/50</a:t>
            </a:r>
            <a:endParaRPr lang="fr-CA" dirty="0"/>
          </a:p>
        </p:txBody>
      </p:sp>
      <p:sp>
        <p:nvSpPr>
          <p:cNvPr id="37" name="TextBox 36"/>
          <p:cNvSpPr txBox="1"/>
          <p:nvPr/>
        </p:nvSpPr>
        <p:spPr>
          <a:xfrm>
            <a:off x="1259632" y="1556792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+3</a:t>
            </a:r>
            <a:endParaRPr lang="fr-CA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59632" y="2132856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+2</a:t>
            </a:r>
            <a:endParaRPr lang="fr-CA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259632" y="2708920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+1</a:t>
            </a:r>
            <a:endParaRPr lang="fr-CA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31640" y="4941168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-3</a:t>
            </a:r>
            <a:endParaRPr lang="fr-CA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331640" y="4335487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-2</a:t>
            </a:r>
            <a:endParaRPr lang="fr-CA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331640" y="3789040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-1</a:t>
            </a:r>
            <a:endParaRPr lang="fr-CA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0" y="6505599"/>
            <a:ext cx="7236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 smtClean="0">
                <a:solidFill>
                  <a:srgbClr val="000000"/>
                </a:solidFill>
              </a:rPr>
              <a:t>Tiré</a:t>
            </a:r>
            <a:r>
              <a:rPr lang="en-CA" sz="1400" dirty="0" smtClean="0">
                <a:solidFill>
                  <a:srgbClr val="000000"/>
                </a:solidFill>
              </a:rPr>
              <a:t> de </a:t>
            </a:r>
            <a:r>
              <a:rPr lang="en-CA" sz="1400" i="1" dirty="0" smtClean="0">
                <a:solidFill>
                  <a:srgbClr val="000000"/>
                </a:solidFill>
              </a:rPr>
              <a:t>Liftoff : Launching Agile Projects and Teams </a:t>
            </a:r>
            <a:r>
              <a:rPr lang="en-CA" sz="1400" dirty="0" smtClean="0">
                <a:solidFill>
                  <a:srgbClr val="000000"/>
                </a:solidFill>
              </a:rPr>
              <a:t>par Diana Larsen et </a:t>
            </a:r>
            <a:r>
              <a:rPr lang="en-CA" sz="1400" dirty="0" err="1" smtClean="0">
                <a:solidFill>
                  <a:srgbClr val="000000"/>
                </a:solidFill>
              </a:rPr>
              <a:t>Ainsley</a:t>
            </a:r>
            <a:r>
              <a:rPr lang="en-CA" sz="1400" dirty="0" smtClean="0">
                <a:solidFill>
                  <a:srgbClr val="000000"/>
                </a:solidFill>
              </a:rPr>
              <a:t> </a:t>
            </a:r>
            <a:r>
              <a:rPr lang="en-CA" sz="1400" dirty="0" err="1" smtClean="0">
                <a:solidFill>
                  <a:srgbClr val="000000"/>
                </a:solidFill>
              </a:rPr>
              <a:t>Nies</a:t>
            </a:r>
            <a:endParaRPr lang="fr-CA" sz="1400" dirty="0">
              <a:solidFill>
                <a:srgbClr val="000000"/>
              </a:solidFill>
            </a:endParaRPr>
          </a:p>
        </p:txBody>
      </p:sp>
      <p:pic>
        <p:nvPicPr>
          <p:cNvPr id="44" name="Picture 3" descr="http://fc01.deviantart.net/fs70/f/2011/090/6/e/post_it_note_by_mrnamelessit-d3cvh2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988840"/>
            <a:ext cx="746633" cy="548680"/>
          </a:xfrm>
          <a:prstGeom prst="rect">
            <a:avLst/>
          </a:prstGeom>
          <a:noFill/>
        </p:spPr>
      </p:pic>
      <p:pic>
        <p:nvPicPr>
          <p:cNvPr id="46" name="Picture 3" descr="http://fc01.deviantart.net/fs70/f/2011/090/6/e/post_it_note_by_mrnamelessit-d3cvh2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9303" y="2232248"/>
            <a:ext cx="746633" cy="548680"/>
          </a:xfrm>
          <a:prstGeom prst="rect">
            <a:avLst/>
          </a:prstGeom>
          <a:noFill/>
        </p:spPr>
      </p:pic>
      <p:pic>
        <p:nvPicPr>
          <p:cNvPr id="47" name="Picture 3" descr="http://fc01.deviantart.net/fs70/f/2011/090/6/e/post_it_note_by_mrnamelessit-d3cvh2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204864"/>
            <a:ext cx="746633" cy="548680"/>
          </a:xfrm>
          <a:prstGeom prst="rect">
            <a:avLst/>
          </a:prstGeom>
          <a:noFill/>
        </p:spPr>
      </p:pic>
      <p:pic>
        <p:nvPicPr>
          <p:cNvPr id="48" name="Picture 3" descr="http://fc01.deviantart.net/fs70/f/2011/090/6/e/post_it_note_by_mrnamelessit-d3cvh2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797152"/>
            <a:ext cx="746633" cy="548680"/>
          </a:xfrm>
          <a:prstGeom prst="rect">
            <a:avLst/>
          </a:prstGeom>
          <a:noFill/>
        </p:spPr>
      </p:pic>
      <p:pic>
        <p:nvPicPr>
          <p:cNvPr id="49" name="Picture 3" descr="http://fc01.deviantart.net/fs70/f/2011/090/6/e/post_it_note_by_mrnamelessit-d3cvh2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3284984"/>
            <a:ext cx="746633" cy="548680"/>
          </a:xfrm>
          <a:prstGeom prst="rect">
            <a:avLst/>
          </a:prstGeom>
          <a:noFill/>
        </p:spPr>
      </p:pic>
      <p:pic>
        <p:nvPicPr>
          <p:cNvPr id="50" name="Picture 3" descr="http://fc01.deviantart.net/fs70/f/2011/090/6/e/post_it_note_by_mrnamelessit-d3cvh2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4005064"/>
            <a:ext cx="746633" cy="548680"/>
          </a:xfrm>
          <a:prstGeom prst="rect">
            <a:avLst/>
          </a:prstGeom>
          <a:noFill/>
        </p:spPr>
      </p:pic>
      <p:pic>
        <p:nvPicPr>
          <p:cNvPr id="51" name="Picture 3" descr="http://fc01.deviantart.net/fs70/f/2011/090/6/e/post_it_note_by_mrnamelessit-d3cvh2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556792"/>
            <a:ext cx="746633" cy="548680"/>
          </a:xfrm>
          <a:prstGeom prst="rect">
            <a:avLst/>
          </a:prstGeom>
          <a:noFill/>
        </p:spPr>
      </p:pic>
      <p:pic>
        <p:nvPicPr>
          <p:cNvPr id="52" name="Picture 3" descr="http://fc01.deviantart.net/fs70/f/2011/090/6/e/post_it_note_by_mrnamelessit-d3cvh2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4221088"/>
            <a:ext cx="746633" cy="548680"/>
          </a:xfrm>
          <a:prstGeom prst="rect">
            <a:avLst/>
          </a:prstGeom>
          <a:noFill/>
        </p:spPr>
      </p:pic>
      <p:pic>
        <p:nvPicPr>
          <p:cNvPr id="53" name="Picture 3" descr="http://fc01.deviantart.net/fs70/f/2011/090/6/e/post_it_note_by_mrnamelessit-d3cvh2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861048"/>
            <a:ext cx="746633" cy="548680"/>
          </a:xfrm>
          <a:prstGeom prst="rect">
            <a:avLst/>
          </a:prstGeom>
          <a:noFill/>
        </p:spPr>
      </p:pic>
      <p:sp>
        <p:nvSpPr>
          <p:cNvPr id="54" name="Rounded Rectangle 53"/>
          <p:cNvSpPr/>
          <p:nvPr/>
        </p:nvSpPr>
        <p:spPr>
          <a:xfrm>
            <a:off x="4644008" y="4437112"/>
            <a:ext cx="2376264" cy="1440160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r"/>
            <a:r>
              <a:rPr lang="en-CA" b="1" dirty="0" smtClean="0"/>
              <a:t>RISQUE grave </a:t>
            </a:r>
          </a:p>
          <a:p>
            <a:pPr algn="r"/>
            <a:r>
              <a:rPr lang="en-CA" b="1" dirty="0" smtClean="0"/>
              <a:t>à haute </a:t>
            </a:r>
            <a:r>
              <a:rPr lang="en-CA" b="1" dirty="0" err="1" smtClean="0"/>
              <a:t>probabilité</a:t>
            </a:r>
            <a:endParaRPr lang="fr-CA" b="1" dirty="0"/>
          </a:p>
        </p:txBody>
      </p:sp>
      <p:sp>
        <p:nvSpPr>
          <p:cNvPr id="55" name="Rounded Rectangle 54"/>
          <p:cNvSpPr/>
          <p:nvPr/>
        </p:nvSpPr>
        <p:spPr>
          <a:xfrm>
            <a:off x="4572000" y="1556792"/>
            <a:ext cx="2448272" cy="1440160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r"/>
            <a:r>
              <a:rPr lang="en-CA" b="1" dirty="0" smtClean="0"/>
              <a:t>ÉVÉNEMENT </a:t>
            </a:r>
            <a:r>
              <a:rPr lang="en-CA" b="1" dirty="0" err="1" smtClean="0"/>
              <a:t>heureux</a:t>
            </a:r>
            <a:r>
              <a:rPr lang="en-CA" b="1" dirty="0" smtClean="0"/>
              <a:t> </a:t>
            </a:r>
          </a:p>
          <a:p>
            <a:pPr algn="r"/>
            <a:r>
              <a:rPr lang="en-CA" b="1" dirty="0" smtClean="0"/>
              <a:t>à haute </a:t>
            </a:r>
            <a:r>
              <a:rPr lang="en-CA" b="1" dirty="0" err="1" smtClean="0"/>
              <a:t>probabilité</a:t>
            </a:r>
            <a:endParaRPr lang="fr-CA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6660232" y="4293096"/>
            <a:ext cx="576064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sz="2800" b="1" dirty="0" smtClean="0"/>
              <a:t>#1</a:t>
            </a:r>
            <a:endParaRPr lang="fr-CA" sz="28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6660232" y="2780928"/>
            <a:ext cx="576064" cy="52322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sz="2800" b="1" dirty="0" smtClean="0"/>
              <a:t>#2</a:t>
            </a:r>
            <a:endParaRPr lang="fr-CA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 smtClean="0"/>
              <a:t>Portée</a:t>
            </a:r>
            <a:r>
              <a:rPr lang="en-CA" dirty="0" smtClean="0"/>
              <a:t> : In / Out</a:t>
            </a:r>
            <a:endParaRPr lang="fr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Contexte</a:t>
            </a:r>
            <a:endParaRPr lang="fr-CA" dirty="0"/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 cstate="print"/>
          <a:srcRect b="3655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 r="45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 smtClean="0"/>
              <a:t>Ressources</a:t>
            </a:r>
            <a:r>
              <a:rPr lang="en-CA" dirty="0" smtClean="0"/>
              <a:t> </a:t>
            </a:r>
            <a:r>
              <a:rPr lang="en-CA" dirty="0" err="1" smtClean="0"/>
              <a:t>allouées</a:t>
            </a:r>
            <a:endParaRPr lang="fr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A" dirty="0" smtClean="0"/>
              <a:t>$$$</a:t>
            </a:r>
          </a:p>
          <a:p>
            <a:r>
              <a:rPr lang="en-CA" dirty="0" smtClean="0"/>
              <a:t>Temps </a:t>
            </a:r>
          </a:p>
          <a:p>
            <a:pPr lvl="1"/>
            <a:r>
              <a:rPr lang="en-CA" dirty="0" err="1" smtClean="0"/>
              <a:t>Alloué</a:t>
            </a:r>
            <a:r>
              <a:rPr lang="en-CA" dirty="0" smtClean="0"/>
              <a:t> </a:t>
            </a:r>
            <a:r>
              <a:rPr lang="en-CA" dirty="0" err="1" smtClean="0"/>
              <a:t>sur</a:t>
            </a:r>
            <a:r>
              <a:rPr lang="en-CA" dirty="0" smtClean="0"/>
              <a:t> </a:t>
            </a:r>
            <a:r>
              <a:rPr lang="en-CA" dirty="0" err="1" smtClean="0"/>
              <a:t>ce</a:t>
            </a:r>
            <a:r>
              <a:rPr lang="en-CA" dirty="0" smtClean="0"/>
              <a:t> </a:t>
            </a:r>
            <a:r>
              <a:rPr lang="en-CA" dirty="0" err="1" smtClean="0"/>
              <a:t>projet</a:t>
            </a:r>
            <a:endParaRPr lang="en-CA" dirty="0" smtClean="0"/>
          </a:p>
          <a:p>
            <a:pPr lvl="1"/>
            <a:r>
              <a:rPr lang="en-CA" dirty="0" err="1" smtClean="0"/>
              <a:t>Rythme</a:t>
            </a:r>
            <a:r>
              <a:rPr lang="en-CA" dirty="0" smtClean="0"/>
              <a:t> </a:t>
            </a:r>
            <a:r>
              <a:rPr lang="en-CA" dirty="0" err="1" smtClean="0"/>
              <a:t>soutenable</a:t>
            </a:r>
            <a:endParaRPr lang="en-CA" dirty="0" smtClean="0"/>
          </a:p>
          <a:p>
            <a:r>
              <a:rPr lang="en-CA" dirty="0" err="1" smtClean="0"/>
              <a:t>Décision</a:t>
            </a:r>
            <a:r>
              <a:rPr lang="en-CA" dirty="0" smtClean="0"/>
              <a:t> de continuer le </a:t>
            </a:r>
            <a:r>
              <a:rPr lang="en-CA" dirty="0" err="1" smtClean="0"/>
              <a:t>projet</a:t>
            </a:r>
            <a:endParaRPr lang="en-CA" dirty="0" smtClean="0"/>
          </a:p>
          <a:p>
            <a:r>
              <a:rPr lang="en-CA" dirty="0" err="1" smtClean="0"/>
              <a:t>Accès</a:t>
            </a:r>
            <a:r>
              <a:rPr lang="en-CA" dirty="0" smtClean="0"/>
              <a:t> à </a:t>
            </a:r>
            <a:r>
              <a:rPr lang="en-CA" dirty="0" err="1" smtClean="0"/>
              <a:t>l’information</a:t>
            </a:r>
            <a:r>
              <a:rPr lang="en-CA" dirty="0" smtClean="0"/>
              <a:t> </a:t>
            </a:r>
            <a:r>
              <a:rPr lang="en-CA" dirty="0" err="1" smtClean="0"/>
              <a:t>nécessaire</a:t>
            </a:r>
            <a:endParaRPr lang="en-CA" dirty="0" smtClean="0"/>
          </a:p>
          <a:p>
            <a:r>
              <a:rPr lang="en-CA" dirty="0" err="1" smtClean="0"/>
              <a:t>Espace</a:t>
            </a:r>
            <a:r>
              <a:rPr lang="en-CA" dirty="0" smtClean="0"/>
              <a:t> </a:t>
            </a:r>
            <a:r>
              <a:rPr lang="en-CA" dirty="0" err="1" smtClean="0"/>
              <a:t>alloué</a:t>
            </a:r>
            <a:endParaRPr lang="en-CA" dirty="0" smtClean="0"/>
          </a:p>
          <a:p>
            <a:r>
              <a:rPr lang="en-CA" dirty="0" err="1" smtClean="0"/>
              <a:t>Matériel</a:t>
            </a:r>
            <a:endParaRPr lang="en-CA" dirty="0" smtClean="0"/>
          </a:p>
          <a:p>
            <a:r>
              <a:rPr lang="en-CA" dirty="0" err="1" smtClean="0"/>
              <a:t>Logiciel</a:t>
            </a:r>
            <a:endParaRPr lang="en-CA" dirty="0" smtClean="0"/>
          </a:p>
          <a:p>
            <a:r>
              <a:rPr lang="en-CA" dirty="0" smtClean="0"/>
              <a:t>Formation</a:t>
            </a:r>
          </a:p>
          <a:p>
            <a:pPr>
              <a:buNone/>
            </a:pPr>
            <a:endParaRPr lang="en-CA" dirty="0" smtClean="0"/>
          </a:p>
          <a:p>
            <a:endParaRPr lang="en-CA" dirty="0" smtClean="0"/>
          </a:p>
          <a:p>
            <a:pPr lvl="1"/>
            <a:endParaRPr lang="en-CA" dirty="0" smtClean="0"/>
          </a:p>
          <a:p>
            <a:endParaRPr lang="en-CA" dirty="0" smtClean="0"/>
          </a:p>
          <a:p>
            <a:endParaRPr lang="fr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Contexte</a:t>
            </a:r>
            <a:endParaRPr lang="fr-CA" dirty="0"/>
          </a:p>
        </p:txBody>
      </p:sp>
      <p:pic>
        <p:nvPicPr>
          <p:cNvPr id="5" name="Picture 4" descr="cartoon-character-businessman-0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9125" t="53732" b="2726"/>
          <a:stretch>
            <a:fillRect/>
          </a:stretch>
        </p:blipFill>
        <p:spPr>
          <a:xfrm>
            <a:off x="6228184" y="1294709"/>
            <a:ext cx="2915816" cy="3718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283968" y="116632"/>
            <a:ext cx="4644008" cy="6525344"/>
            <a:chOff x="0" y="0"/>
            <a:chExt cx="4176464" cy="6537074"/>
          </a:xfrm>
        </p:grpSpPr>
        <p:pic>
          <p:nvPicPr>
            <p:cNvPr id="97282" name="Picture 2" descr="C:\Users\Isabelle\Dropbox\Conférence Agile Tour 2014 Démarrage de projets\Matériel\Photos Sprint 0\51-IMAG0624.JPG"/>
            <p:cNvPicPr>
              <a:picLocks noChangeAspect="1" noChangeArrowheads="1"/>
            </p:cNvPicPr>
            <p:nvPr/>
          </p:nvPicPr>
          <p:blipFill>
            <a:blip r:embed="rId2" cstate="print">
              <a:lum bright="10000"/>
            </a:blip>
            <a:srcRect l="3274" t="5213" r="5913" b="9738"/>
            <a:stretch>
              <a:fillRect/>
            </a:stretch>
          </p:blipFill>
          <p:spPr bwMode="auto">
            <a:xfrm>
              <a:off x="0" y="0"/>
              <a:ext cx="4176464" cy="65370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Rounded Rectangle 4"/>
            <p:cNvSpPr/>
            <p:nvPr/>
          </p:nvSpPr>
          <p:spPr>
            <a:xfrm>
              <a:off x="251520" y="260648"/>
              <a:ext cx="1656184" cy="3600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3923928" cy="19168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600" b="1" i="0" u="none" strike="noStrike" kern="1200" cap="none" spc="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Charte</a:t>
            </a:r>
            <a:endParaRPr kumimoji="0" lang="fr-CA" sz="96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67544" y="764704"/>
            <a:ext cx="3923928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8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Un </a:t>
            </a:r>
            <a:r>
              <a:rPr kumimoji="0" lang="en-CA" sz="4800" b="1" i="0" u="none" strike="noStrike" kern="1200" cap="none" spc="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exemple</a:t>
            </a:r>
            <a:endParaRPr kumimoji="0" lang="fr-CA" sz="48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60040"/>
            <a:ext cx="5170699" cy="6381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:\Photos\ZaLuc\Welles\Orange Vallée Sprint 0\J1 - Parking lot et glossaire non défini.JPG"/>
          <p:cNvPicPr>
            <a:picLocks noChangeAspect="1" noChangeArrowheads="1"/>
          </p:cNvPicPr>
          <p:nvPr/>
        </p:nvPicPr>
        <p:blipFill>
          <a:blip r:embed="rId2" cstate="screen">
            <a:lum bright="20000"/>
          </a:blip>
          <a:srcRect/>
          <a:stretch>
            <a:fillRect/>
          </a:stretch>
        </p:blipFill>
        <p:spPr bwMode="auto">
          <a:xfrm>
            <a:off x="395536" y="1340768"/>
            <a:ext cx="3816424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 err="1" smtClean="0"/>
              <a:t>Activités</a:t>
            </a:r>
            <a:endParaRPr lang="fr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 smtClean="0"/>
              <a:t>Glossaire</a:t>
            </a:r>
            <a:endParaRPr lang="fr-CA" dirty="0"/>
          </a:p>
        </p:txBody>
      </p:sp>
      <p:sp>
        <p:nvSpPr>
          <p:cNvPr id="4" name="TextBox 3"/>
          <p:cNvSpPr txBox="1"/>
          <p:nvPr/>
        </p:nvSpPr>
        <p:spPr>
          <a:xfrm>
            <a:off x="6228184" y="260648"/>
            <a:ext cx="2664296" cy="646331"/>
          </a:xfrm>
          <a:prstGeom prst="wedgeRectCallout">
            <a:avLst>
              <a:gd name="adj1" fmla="val -76492"/>
              <a:gd name="adj2" fmla="val 1086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dirty="0" smtClean="0"/>
              <a:t>À </a:t>
            </a:r>
            <a:r>
              <a:rPr lang="en-CA" dirty="0" err="1" smtClean="0"/>
              <a:t>bâtir</a:t>
            </a:r>
            <a:r>
              <a:rPr lang="en-CA" dirty="0" smtClean="0"/>
              <a:t> tout au long du </a:t>
            </a:r>
            <a:r>
              <a:rPr lang="en-CA" dirty="0" err="1" smtClean="0"/>
              <a:t>démarrage</a:t>
            </a:r>
            <a:r>
              <a:rPr lang="en-CA" dirty="0" smtClean="0"/>
              <a:t> et à continuer</a:t>
            </a:r>
            <a:endParaRPr lang="fr-CA" dirty="0"/>
          </a:p>
        </p:txBody>
      </p:sp>
      <p:pic>
        <p:nvPicPr>
          <p:cNvPr id="2051" name="Picture 3" descr="P:\Photos\ZaLuc\Welles\Orange Vallée Sprint 0\J2 - Glossaire defini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5400000">
            <a:off x="4197559" y="1859228"/>
            <a:ext cx="5184574" cy="4147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ight Arrow 6"/>
          <p:cNvSpPr/>
          <p:nvPr/>
        </p:nvSpPr>
        <p:spPr>
          <a:xfrm>
            <a:off x="3923928" y="3645024"/>
            <a:ext cx="1224136" cy="576064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 err="1" smtClean="0"/>
              <a:t>Activités</a:t>
            </a:r>
            <a:endParaRPr lang="fr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 smtClean="0"/>
              <a:t>Autres</a:t>
            </a:r>
            <a:r>
              <a:rPr lang="en-CA" dirty="0" smtClean="0"/>
              <a:t> </a:t>
            </a:r>
            <a:r>
              <a:rPr lang="en-CA" dirty="0" err="1" smtClean="0"/>
              <a:t>activités</a:t>
            </a:r>
            <a:endParaRPr lang="fr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Motivation des </a:t>
            </a:r>
            <a:r>
              <a:rPr lang="en-CA" dirty="0" err="1" smtClean="0"/>
              <a:t>acteurs</a:t>
            </a:r>
            <a:endParaRPr lang="en-CA" dirty="0" smtClean="0"/>
          </a:p>
          <a:p>
            <a:r>
              <a:rPr lang="en-CA" dirty="0" err="1" smtClean="0"/>
              <a:t>Modèle</a:t>
            </a:r>
            <a:r>
              <a:rPr lang="en-CA" dirty="0" smtClean="0"/>
              <a:t> </a:t>
            </a:r>
            <a:r>
              <a:rPr lang="en-CA" dirty="0" err="1" smtClean="0"/>
              <a:t>économique</a:t>
            </a:r>
            <a:endParaRPr lang="en-CA" dirty="0" smtClean="0"/>
          </a:p>
          <a:p>
            <a:r>
              <a:rPr lang="en-CA" dirty="0" err="1" smtClean="0"/>
              <a:t>Considérations</a:t>
            </a:r>
            <a:r>
              <a:rPr lang="en-CA" dirty="0" smtClean="0"/>
              <a:t> </a:t>
            </a:r>
            <a:r>
              <a:rPr lang="en-CA" dirty="0" err="1" smtClean="0"/>
              <a:t>juridiques</a:t>
            </a:r>
            <a:endParaRPr lang="en-CA" dirty="0" smtClean="0"/>
          </a:p>
          <a:p>
            <a:r>
              <a:rPr lang="en-CA" dirty="0" err="1" smtClean="0"/>
              <a:t>Étude</a:t>
            </a:r>
            <a:r>
              <a:rPr lang="en-CA" dirty="0" smtClean="0"/>
              <a:t> de la </a:t>
            </a:r>
            <a:r>
              <a:rPr lang="en-CA" dirty="0" err="1" smtClean="0"/>
              <a:t>compétition</a:t>
            </a:r>
            <a:endParaRPr lang="en-CA" dirty="0" smtClean="0"/>
          </a:p>
          <a:p>
            <a:r>
              <a:rPr lang="en-CA" dirty="0" err="1" smtClean="0"/>
              <a:t>Environnement</a:t>
            </a:r>
            <a:r>
              <a:rPr lang="en-CA" dirty="0" smtClean="0"/>
              <a:t> de travail</a:t>
            </a:r>
          </a:p>
          <a:p>
            <a:r>
              <a:rPr lang="en-CA" dirty="0" smtClean="0"/>
              <a:t>Ateliers de formation technique</a:t>
            </a:r>
          </a:p>
          <a:p>
            <a:endParaRPr lang="en-CA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22032-4F45-490C-A3C7-20CB7192FCDF}" type="slidenum">
              <a:rPr lang="fr-CA" smtClean="0"/>
              <a:pPr/>
              <a:t>29</a:t>
            </a:fld>
            <a:endParaRPr lang="fr-CA" dirty="0"/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5868144" y="1700808"/>
            <a:ext cx="3096344" cy="46085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endParaRPr kumimoji="0" lang="fr-CA" sz="2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Espace réservé du numéro de diapositive 3"/>
          <p:cNvSpPr txBox="1">
            <a:spLocks/>
          </p:cNvSpPr>
          <p:nvPr/>
        </p:nvSpPr>
        <p:spPr>
          <a:xfrm>
            <a:off x="35496" y="6525344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22032-4F45-490C-A3C7-20CB7192FCDF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graphicFrame>
        <p:nvGraphicFramePr>
          <p:cNvPr id="14" name="Diagram 13"/>
          <p:cNvGraphicFramePr/>
          <p:nvPr/>
        </p:nvGraphicFramePr>
        <p:xfrm>
          <a:off x="1907704" y="1700808"/>
          <a:ext cx="5328592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Oval Callout 7"/>
          <p:cNvSpPr/>
          <p:nvPr/>
        </p:nvSpPr>
        <p:spPr>
          <a:xfrm>
            <a:off x="0" y="2564904"/>
            <a:ext cx="3024336" cy="1296144"/>
          </a:xfrm>
          <a:prstGeom prst="wedgeEllipseCallout">
            <a:avLst>
              <a:gd name="adj1" fmla="val 42329"/>
              <a:gd name="adj2" fmla="val 95582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dirty="0" smtClean="0"/>
              <a:t>Commencer par </a:t>
            </a:r>
            <a:r>
              <a:rPr lang="fr-CA" dirty="0" smtClean="0"/>
              <a:t>“</a:t>
            </a:r>
            <a:r>
              <a:rPr lang="fr-CA" dirty="0"/>
              <a:t>vous n’avez qu’un seul sprint…”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0"/>
            <a:ext cx="4283968" cy="19168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6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Backlog</a:t>
            </a:r>
            <a:endParaRPr kumimoji="0" lang="fr-CA" sz="96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068960" y="21328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en-CA" dirty="0" smtClean="0"/>
          </a:p>
          <a:p>
            <a:endParaRPr lang="fr-CA" dirty="0"/>
          </a:p>
        </p:txBody>
      </p:sp>
      <p:sp>
        <p:nvSpPr>
          <p:cNvPr id="16" name="Rectangular Callout 15"/>
          <p:cNvSpPr/>
          <p:nvPr/>
        </p:nvSpPr>
        <p:spPr>
          <a:xfrm>
            <a:off x="0" y="3789040"/>
            <a:ext cx="2555776" cy="1800200"/>
          </a:xfrm>
          <a:prstGeom prst="wedgeRectCallout">
            <a:avLst>
              <a:gd name="adj1" fmla="val 56143"/>
              <a:gd name="adj2" fmla="val 78662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179388" lvl="0" indent="-179388">
              <a:buFont typeface="Arial" pitchFamily="34" charset="0"/>
              <a:buChar char="•"/>
            </a:pPr>
            <a:r>
              <a:rPr lang="en-CA" sz="1200" dirty="0" err="1" smtClean="0"/>
              <a:t>Longueur</a:t>
            </a:r>
            <a:r>
              <a:rPr lang="en-CA" sz="1200" dirty="0" smtClean="0"/>
              <a:t> du </a:t>
            </a:r>
            <a:r>
              <a:rPr lang="en-CA" sz="1200" dirty="0" err="1" smtClean="0"/>
              <a:t>projet</a:t>
            </a:r>
            <a:endParaRPr lang="en-CA" sz="1200" dirty="0" smtClean="0"/>
          </a:p>
          <a:p>
            <a:pPr marL="179388" lvl="0" indent="-179388">
              <a:buFont typeface="Arial" pitchFamily="34" charset="0"/>
              <a:buChar char="•"/>
            </a:pPr>
            <a:r>
              <a:rPr lang="en-CA" sz="1200" dirty="0" err="1" smtClean="0"/>
              <a:t>Niveau</a:t>
            </a:r>
            <a:r>
              <a:rPr lang="en-CA" sz="1200" dirty="0" smtClean="0"/>
              <a:t> </a:t>
            </a:r>
            <a:r>
              <a:rPr lang="en-CA" sz="1200" dirty="0" err="1" smtClean="0"/>
              <a:t>d’incertitude</a:t>
            </a:r>
            <a:endParaRPr lang="en-CA" sz="1200" dirty="0" smtClean="0"/>
          </a:p>
          <a:p>
            <a:pPr marL="179388" lvl="0" indent="-179388">
              <a:buFont typeface="Arial" pitchFamily="34" charset="0"/>
              <a:buChar char="•"/>
            </a:pPr>
            <a:r>
              <a:rPr lang="en-CA" sz="1200" dirty="0" err="1" smtClean="0"/>
              <a:t>Facilité</a:t>
            </a:r>
            <a:r>
              <a:rPr lang="en-CA" sz="1200" dirty="0" smtClean="0"/>
              <a:t> </a:t>
            </a:r>
            <a:r>
              <a:rPr lang="en-CA" sz="1200" dirty="0" err="1" smtClean="0"/>
              <a:t>d’obtenir</a:t>
            </a:r>
            <a:r>
              <a:rPr lang="en-CA" sz="1200" dirty="0" smtClean="0"/>
              <a:t> de la </a:t>
            </a:r>
            <a:r>
              <a:rPr lang="en-CA" sz="1200" dirty="0" err="1" smtClean="0"/>
              <a:t>rétroaction</a:t>
            </a:r>
            <a:endParaRPr lang="en-CA" sz="1200" dirty="0" smtClean="0"/>
          </a:p>
          <a:p>
            <a:pPr marL="179388" lvl="0" indent="-179388">
              <a:buFont typeface="Arial" pitchFamily="34" charset="0"/>
              <a:buChar char="•"/>
            </a:pPr>
            <a:r>
              <a:rPr lang="en-CA" sz="1200" dirty="0" err="1" smtClean="0"/>
              <a:t>Stabilité</a:t>
            </a:r>
            <a:r>
              <a:rPr lang="en-CA" sz="1200" dirty="0" smtClean="0"/>
              <a:t> des </a:t>
            </a:r>
            <a:r>
              <a:rPr lang="en-CA" sz="1200" dirty="0" err="1" smtClean="0"/>
              <a:t>priorités</a:t>
            </a:r>
            <a:endParaRPr lang="en-CA" sz="1200" dirty="0" smtClean="0"/>
          </a:p>
          <a:p>
            <a:pPr marL="179388" lvl="0" indent="-179388">
              <a:buFont typeface="Arial" pitchFamily="34" charset="0"/>
              <a:buChar char="•"/>
            </a:pPr>
            <a:r>
              <a:rPr lang="en-CA" sz="1200" dirty="0" err="1" smtClean="0"/>
              <a:t>Niveau</a:t>
            </a:r>
            <a:r>
              <a:rPr lang="en-CA" sz="1200" dirty="0" smtClean="0"/>
              <a:t> </a:t>
            </a:r>
            <a:r>
              <a:rPr lang="en-CA" sz="1200" dirty="0" err="1" smtClean="0"/>
              <a:t>d’urgence</a:t>
            </a:r>
            <a:r>
              <a:rPr lang="en-CA" sz="1200" dirty="0" smtClean="0"/>
              <a:t> </a:t>
            </a:r>
            <a:r>
              <a:rPr lang="en-CA" sz="1200" dirty="0" err="1" smtClean="0"/>
              <a:t>nécessaire</a:t>
            </a:r>
            <a:endParaRPr lang="en-CA" sz="1200" dirty="0" smtClean="0"/>
          </a:p>
          <a:p>
            <a:pPr marL="179388" lvl="0" indent="-179388">
              <a:buFont typeface="Arial" pitchFamily="34" charset="0"/>
              <a:buChar char="•"/>
            </a:pPr>
            <a:r>
              <a:rPr lang="en-CA" sz="1200" dirty="0" smtClean="0"/>
              <a:t>Surcharge </a:t>
            </a:r>
            <a:r>
              <a:rPr lang="en-CA" sz="1200" dirty="0" err="1" smtClean="0"/>
              <a:t>liée</a:t>
            </a:r>
            <a:r>
              <a:rPr lang="en-CA" sz="1200" dirty="0" smtClean="0"/>
              <a:t> à </a:t>
            </a:r>
            <a:r>
              <a:rPr lang="en-CA" sz="1200" dirty="0" err="1" smtClean="0"/>
              <a:t>une</a:t>
            </a:r>
            <a:r>
              <a:rPr lang="en-CA" sz="1200" dirty="0" smtClean="0"/>
              <a:t> </a:t>
            </a:r>
            <a:r>
              <a:rPr lang="en-CA" sz="1200" dirty="0" err="1" smtClean="0"/>
              <a:t>livraison</a:t>
            </a:r>
            <a:endParaRPr lang="en-CA" sz="1200" dirty="0" smtClean="0"/>
          </a:p>
          <a:p>
            <a:pPr marL="179388" lvl="0" indent="-179388">
              <a:buFont typeface="Arial" pitchFamily="34" charset="0"/>
              <a:buChar char="•"/>
            </a:pPr>
            <a:r>
              <a:rPr lang="en-CA" sz="1200" dirty="0" err="1" smtClean="0"/>
              <a:t>Maturité</a:t>
            </a:r>
            <a:r>
              <a:rPr lang="en-CA" sz="1200" dirty="0" smtClean="0"/>
              <a:t> de </a:t>
            </a:r>
            <a:r>
              <a:rPr lang="en-CA" sz="1200" dirty="0" err="1" smtClean="0"/>
              <a:t>l’équipe</a:t>
            </a:r>
            <a:endParaRPr lang="en-CA" sz="1200" dirty="0" smtClean="0"/>
          </a:p>
          <a:p>
            <a:pPr marL="179388" lvl="0" indent="-179388">
              <a:buFont typeface="Arial" pitchFamily="34" charset="0"/>
              <a:buChar char="•"/>
            </a:pPr>
            <a:r>
              <a:rPr lang="en-CA" sz="1200" dirty="0" err="1" smtClean="0"/>
              <a:t>Complexité</a:t>
            </a:r>
            <a:r>
              <a:rPr lang="en-CA" sz="1200" dirty="0" smtClean="0"/>
              <a:t> du </a:t>
            </a:r>
            <a:r>
              <a:rPr lang="en-CA" sz="1200" dirty="0" err="1" smtClean="0"/>
              <a:t>logiciel</a:t>
            </a:r>
            <a:r>
              <a:rPr lang="en-CA" sz="1200" dirty="0" smtClean="0"/>
              <a:t> </a:t>
            </a:r>
            <a:r>
              <a:rPr lang="en-CA" sz="1200" dirty="0" err="1" smtClean="0"/>
              <a:t>existant</a:t>
            </a:r>
            <a:endParaRPr lang="fr-CA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-324544" y="0"/>
          <a:ext cx="9073008" cy="623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 smtClean="0"/>
              <a:t>Diagramme</a:t>
            </a:r>
            <a:r>
              <a:rPr lang="en-CA" dirty="0" smtClean="0"/>
              <a:t> de </a:t>
            </a:r>
            <a:r>
              <a:rPr lang="en-CA" dirty="0" err="1" smtClean="0"/>
              <a:t>contexte</a:t>
            </a:r>
            <a:endParaRPr lang="fr-CA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Contexte</a:t>
            </a:r>
            <a:endParaRPr lang="fr-CA" dirty="0"/>
          </a:p>
        </p:txBody>
      </p:sp>
      <p:pic>
        <p:nvPicPr>
          <p:cNvPr id="3074" name="Picture 2" descr="P:\Photos\ZaLuc\Welles\Orange Vallée Sprint 0\J2 - Diagramme de contexte.JPG"/>
          <p:cNvPicPr>
            <a:picLocks noChangeAspect="1" noChangeArrowheads="1"/>
          </p:cNvPicPr>
          <p:nvPr/>
        </p:nvPicPr>
        <p:blipFill>
          <a:blip r:embed="rId2" cstate="screen">
            <a:lum/>
          </a:blip>
          <a:srcRect/>
          <a:stretch>
            <a:fillRect/>
          </a:stretch>
        </p:blipFill>
        <p:spPr bwMode="auto">
          <a:xfrm>
            <a:off x="539552" y="1556792"/>
            <a:ext cx="7992888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 smtClean="0"/>
              <a:t>Backlog</a:t>
            </a:r>
            <a:endParaRPr lang="fr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Pour </a:t>
            </a:r>
            <a:r>
              <a:rPr lang="en-CA" dirty="0" err="1" smtClean="0"/>
              <a:t>estimer</a:t>
            </a:r>
            <a:r>
              <a:rPr lang="en-CA" dirty="0" smtClean="0"/>
              <a:t> </a:t>
            </a:r>
            <a:r>
              <a:rPr lang="en-CA" dirty="0" err="1" smtClean="0"/>
              <a:t>rapidement</a:t>
            </a:r>
            <a:endParaRPr lang="fr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un </a:t>
            </a:r>
            <a:r>
              <a:rPr lang="en-CA" dirty="0" err="1" smtClean="0"/>
              <a:t>outil</a:t>
            </a:r>
            <a:r>
              <a:rPr lang="en-CA" dirty="0" smtClean="0"/>
              <a:t> de </a:t>
            </a:r>
            <a:r>
              <a:rPr lang="en-CA" dirty="0" err="1" smtClean="0"/>
              <a:t>choix</a:t>
            </a:r>
            <a:r>
              <a:rPr lang="en-CA" dirty="0" smtClean="0"/>
              <a:t> pour </a:t>
            </a:r>
            <a:r>
              <a:rPr lang="en-CA" b="1" dirty="0" err="1" smtClean="0"/>
              <a:t>estimer</a:t>
            </a:r>
            <a:r>
              <a:rPr lang="en-CA" dirty="0" smtClean="0"/>
              <a:t> </a:t>
            </a:r>
            <a:r>
              <a:rPr lang="en-CA" dirty="0" err="1" smtClean="0"/>
              <a:t>rapidement</a:t>
            </a:r>
            <a:r>
              <a:rPr lang="en-CA" dirty="0" smtClean="0"/>
              <a:t> </a:t>
            </a:r>
            <a:r>
              <a:rPr lang="en-CA" dirty="0" err="1" smtClean="0"/>
              <a:t>une</a:t>
            </a:r>
            <a:r>
              <a:rPr lang="en-CA" dirty="0" smtClean="0"/>
              <a:t> </a:t>
            </a:r>
            <a:r>
              <a:rPr lang="en-CA" dirty="0" err="1" smtClean="0"/>
              <a:t>quantité</a:t>
            </a:r>
            <a:r>
              <a:rPr lang="en-CA" dirty="0" smtClean="0"/>
              <a:t> </a:t>
            </a:r>
            <a:r>
              <a:rPr lang="en-CA" dirty="0" err="1" smtClean="0"/>
              <a:t>impressionnante</a:t>
            </a:r>
            <a:r>
              <a:rPr lang="en-CA" dirty="0" smtClean="0"/>
              <a:t> de </a:t>
            </a:r>
            <a:r>
              <a:rPr lang="en-CA" dirty="0" err="1" smtClean="0"/>
              <a:t>récits</a:t>
            </a:r>
            <a:r>
              <a:rPr lang="en-CA" dirty="0" smtClean="0"/>
              <a:t> : Le </a:t>
            </a:r>
            <a:r>
              <a:rPr lang="en-CA" i="1" dirty="0" smtClean="0"/>
              <a:t>Wall Planning Poker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22032-4F45-490C-A3C7-20CB7192FCDF}" type="slidenum">
              <a:rPr lang="fr-CA" smtClean="0"/>
              <a:pPr/>
              <a:t>31</a:t>
            </a:fld>
            <a:endParaRPr lang="fr-CA" dirty="0"/>
          </a:p>
        </p:txBody>
      </p:sp>
      <p:pic>
        <p:nvPicPr>
          <p:cNvPr id="11265" name="Picture 1" descr="\\supernova-pc\Isa\Photos\Bordeaux printemps 2009\3J\DSC_162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98946" y="3429000"/>
            <a:ext cx="8609558" cy="28803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9059">
            <a:off x="1702872" y="2196947"/>
            <a:ext cx="5111234" cy="578787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 smtClean="0"/>
              <a:t>Backlog</a:t>
            </a:r>
            <a:endParaRPr lang="fr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 smtClean="0"/>
              <a:t>Valeur</a:t>
            </a:r>
            <a:r>
              <a:rPr lang="en-CA" dirty="0" smtClean="0"/>
              <a:t> </a:t>
            </a:r>
            <a:r>
              <a:rPr lang="en-CA" dirty="0" err="1" smtClean="0"/>
              <a:t>d’affaires</a:t>
            </a:r>
            <a:endParaRPr lang="fr-CA" dirty="0"/>
          </a:p>
        </p:txBody>
      </p:sp>
      <p:pic>
        <p:nvPicPr>
          <p:cNvPr id="2052" name="Picture 4" descr="http://www.worldofmonopoly.com/fansite/images/money/monopoly_money_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047941">
            <a:off x="201199" y="1679055"/>
            <a:ext cx="3254547" cy="166972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054" name="Picture 6" descr="http://www.planetpdf.com/planetpdf/images/20dlrbill_monopoly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18448">
            <a:off x="1265233" y="1928138"/>
            <a:ext cx="3269050" cy="155184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056" name="Picture 8" descr="http://www.sunshinebits.com/image/cache/data/Cartamundi%20Poker%20Chips-600x600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4048" y="1124744"/>
            <a:ext cx="3563888" cy="3563888"/>
          </a:xfrm>
          <a:prstGeom prst="rect">
            <a:avLst/>
          </a:prstGeom>
          <a:noFill/>
        </p:spPr>
      </p:pic>
      <p:pic>
        <p:nvPicPr>
          <p:cNvPr id="8" name="Picture 7" descr="cartoon-character-businessman-01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251" t="6458" r="65749" b="47512"/>
          <a:stretch>
            <a:fillRect/>
          </a:stretch>
        </p:blipFill>
        <p:spPr>
          <a:xfrm>
            <a:off x="7164288" y="2924944"/>
            <a:ext cx="1728192" cy="266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 smtClean="0"/>
              <a:t>Backlog</a:t>
            </a:r>
            <a:endParaRPr lang="fr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Plan de </a:t>
            </a:r>
            <a:r>
              <a:rPr lang="en-CA" dirty="0" err="1" smtClean="0"/>
              <a:t>livraison</a:t>
            </a:r>
            <a:endParaRPr lang="fr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6512" y="416725"/>
            <a:ext cx="9180512" cy="644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artoon-character-businessman-01.jpg"/>
          <p:cNvPicPr>
            <a:picLocks noChangeAspect="1"/>
          </p:cNvPicPr>
          <p:nvPr/>
        </p:nvPicPr>
        <p:blipFill>
          <a:blip r:embed="rId3" cstate="print"/>
          <a:srcRect l="56750" b="47512"/>
          <a:stretch>
            <a:fillRect/>
          </a:stretch>
        </p:blipFill>
        <p:spPr>
          <a:xfrm>
            <a:off x="6588224" y="3140968"/>
            <a:ext cx="2374664" cy="26060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 Placeholder 6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 smtClean="0"/>
              <a:t>Backlog</a:t>
            </a:r>
            <a:endParaRPr lang="fr-CA" dirty="0"/>
          </a:p>
        </p:txBody>
      </p:sp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 </a:t>
            </a:r>
            <a:r>
              <a:rPr lang="en-US" dirty="0" err="1" smtClean="0"/>
              <a:t>exemple</a:t>
            </a:r>
            <a:endParaRPr lang="en-US" dirty="0" smtClean="0"/>
          </a:p>
        </p:txBody>
      </p:sp>
      <p:pic>
        <p:nvPicPr>
          <p:cNvPr id="19460" name="Picture 4" descr="http://3.bp.blogspot.com/-jySCPZkngcs/T2DrcIrEscI/AAAAAAAABw4/u1xrp-n0ISQ/s1600/UserStoryMa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8004"/>
            <a:ext cx="9144000" cy="67399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Facilitation</a:t>
            </a:r>
            <a:endParaRPr lang="fr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ebdings" pitchFamily="18" charset="2"/>
              <a:buChar char=""/>
              <a:tabLst/>
              <a:defRPr/>
            </a:pPr>
            <a:endParaRPr kumimoji="0" lang="en-CA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0" y="1397000"/>
          <a:ext cx="9144000" cy="505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361" name="Picture 1" descr="C:\Users\Isabelle\AppData\Local\Microsoft\Windows\Temporary Internet Files\Content.IE5\3M3HXMW5\MC900442130[1]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2160" y="1196752"/>
            <a:ext cx="2043656" cy="2016224"/>
          </a:xfrm>
          <a:prstGeom prst="rect">
            <a:avLst/>
          </a:prstGeom>
          <a:noFill/>
        </p:spPr>
      </p:pic>
      <p:pic>
        <p:nvPicPr>
          <p:cNvPr id="15363" name="Picture 3" descr="C:\Users\Isabelle\AppData\Local\Microsoft\Windows\Temporary Internet Files\Content.IE5\D3DAMB3D\MC900384022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35896" y="908720"/>
            <a:ext cx="1878352" cy="2181754"/>
          </a:xfrm>
          <a:prstGeom prst="rect">
            <a:avLst/>
          </a:prstGeom>
          <a:noFill/>
        </p:spPr>
      </p:pic>
      <p:pic>
        <p:nvPicPr>
          <p:cNvPr id="12" name="Picture 3" descr="http://fc01.deviantart.net/fs70/f/2011/090/6/e/post_it_note_by_mrnamelessit-d3cvh2f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99592" y="4005064"/>
            <a:ext cx="2474825" cy="1818681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3491880" y="3645024"/>
            <a:ext cx="1944216" cy="2016224"/>
            <a:chOff x="1907704" y="404664"/>
            <a:chExt cx="5472608" cy="5904656"/>
          </a:xfrm>
        </p:grpSpPr>
        <p:sp>
          <p:nvSpPr>
            <p:cNvPr id="14" name="Isosceles Triangle 13"/>
            <p:cNvSpPr/>
            <p:nvPr/>
          </p:nvSpPr>
          <p:spPr>
            <a:xfrm>
              <a:off x="1907704" y="404664"/>
              <a:ext cx="5472608" cy="5904656"/>
            </a:xfrm>
            <a:prstGeom prst="triangl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3635896" y="2780928"/>
              <a:ext cx="2016224" cy="0"/>
            </a:xfrm>
            <a:prstGeom prst="line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843808" y="4509120"/>
              <a:ext cx="3600400" cy="0"/>
            </a:xfrm>
            <a:prstGeom prst="line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cxnSp>
        <p:sp>
          <p:nvSpPr>
            <p:cNvPr id="17" name="Rounded Rectangle 16"/>
            <p:cNvSpPr/>
            <p:nvPr/>
          </p:nvSpPr>
          <p:spPr>
            <a:xfrm>
              <a:off x="4427984" y="1340768"/>
              <a:ext cx="216024" cy="288032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004048" y="1628800"/>
              <a:ext cx="144016" cy="216024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860032" y="1988840"/>
              <a:ext cx="144016" cy="216024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5148064" y="2060848"/>
              <a:ext cx="144016" cy="216024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427984" y="1772816"/>
              <a:ext cx="360040" cy="393576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4139952" y="2060848"/>
              <a:ext cx="144016" cy="216024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4716016" y="2348880"/>
              <a:ext cx="432048" cy="288032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427984" y="2276872"/>
              <a:ext cx="144016" cy="216024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4788024" y="1196752"/>
              <a:ext cx="144016" cy="216024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3995936" y="2420888"/>
              <a:ext cx="144016" cy="216024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4572000" y="836712"/>
              <a:ext cx="144016" cy="216024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3707904" y="2996952"/>
              <a:ext cx="720080" cy="504056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4572000" y="2996952"/>
              <a:ext cx="720080" cy="504056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3275856" y="3645024"/>
              <a:ext cx="792088" cy="792088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4283968" y="3645024"/>
              <a:ext cx="720080" cy="216024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4211960" y="4005064"/>
              <a:ext cx="720080" cy="432048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5148064" y="3645024"/>
              <a:ext cx="936104" cy="720080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5508104" y="3140968"/>
              <a:ext cx="360040" cy="393576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2771800" y="4725144"/>
              <a:ext cx="1368152" cy="936104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4283968" y="4725144"/>
              <a:ext cx="1584176" cy="1440160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6012160" y="5013176"/>
              <a:ext cx="720080" cy="1080120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2267744" y="5805264"/>
              <a:ext cx="1800200" cy="360040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55576" y="1196752"/>
            <a:ext cx="2520280" cy="1800200"/>
            <a:chOff x="3408160" y="1340768"/>
            <a:chExt cx="2392898" cy="1584176"/>
          </a:xfrm>
        </p:grpSpPr>
        <p:pic>
          <p:nvPicPr>
            <p:cNvPr id="15364" name="Picture 4" descr="C:\Users\Isabelle\Dropbox\Prise de décision\Présentation\Images\fist_of_five.jpg"/>
            <p:cNvPicPr>
              <a:picLocks noChangeAspect="1" noChangeArrowheads="1"/>
            </p:cNvPicPr>
            <p:nvPr/>
          </p:nvPicPr>
          <p:blipFill>
            <a:blip r:embed="rId11" cstate="print"/>
            <a:srcRect r="50000"/>
            <a:stretch>
              <a:fillRect/>
            </a:stretch>
          </p:blipFill>
          <p:spPr bwMode="auto">
            <a:xfrm>
              <a:off x="3408160" y="1340768"/>
              <a:ext cx="2387976" cy="812237"/>
            </a:xfrm>
            <a:prstGeom prst="rect">
              <a:avLst/>
            </a:prstGeom>
            <a:noFill/>
          </p:spPr>
        </p:pic>
        <p:pic>
          <p:nvPicPr>
            <p:cNvPr id="40" name="Picture 4" descr="C:\Users\Isabelle\Dropbox\Prise de décision\Présentation\Images\fist_of_five.jpg"/>
            <p:cNvPicPr>
              <a:picLocks noChangeAspect="1" noChangeArrowheads="1"/>
            </p:cNvPicPr>
            <p:nvPr/>
          </p:nvPicPr>
          <p:blipFill>
            <a:blip r:embed="rId11" cstate="print"/>
            <a:srcRect l="50142"/>
            <a:stretch>
              <a:fillRect/>
            </a:stretch>
          </p:blipFill>
          <p:spPr bwMode="auto">
            <a:xfrm>
              <a:off x="3419872" y="2112707"/>
              <a:ext cx="2381186" cy="812237"/>
            </a:xfrm>
            <a:prstGeom prst="rect">
              <a:avLst/>
            </a:prstGeom>
            <a:noFill/>
          </p:spPr>
        </p:pic>
      </p:grp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2" cstate="print"/>
          <a:srcRect l="6638" r="4695"/>
          <a:stretch>
            <a:fillRect/>
          </a:stretch>
        </p:blipFill>
        <p:spPr bwMode="auto">
          <a:xfrm>
            <a:off x="5940152" y="4005064"/>
            <a:ext cx="2304256" cy="1656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66F1997-00CC-42DE-AA1C-7DF53F8F8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graphicEl>
                                              <a:dgm id="{466F1997-00CC-42DE-AA1C-7DF53F8F81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1BCECA9-D6A9-4883-B987-00037D0677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>
                                            <p:graphicEl>
                                              <a:dgm id="{C1BCECA9-D6A9-4883-B987-00037D0677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058ACDB-DD0F-4218-905D-758247A42D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>
                                            <p:graphicEl>
                                              <a:dgm id="{7058ACDB-DD0F-4218-905D-758247A42D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7E7664C-7F65-4ADE-9C12-33CFBBEA27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>
                                            <p:graphicEl>
                                              <a:dgm id="{97E7664C-7F65-4ADE-9C12-33CFBBEA27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4FC5349-D348-4C50-ADAC-002F7C6B0A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>
                                            <p:graphicEl>
                                              <a:dgm id="{D4FC5349-D348-4C50-ADAC-002F7C6B0A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F16673F-B69C-470B-B0D3-4920606B51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>
                                            <p:graphicEl>
                                              <a:dgm id="{FF16673F-B69C-470B-B0D3-4920606B51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A12C414-E972-443E-AEB6-EAE9E18B36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8">
                                            <p:graphicEl>
                                              <a:dgm id="{FA12C414-E972-443E-AEB6-EAE9E18B36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35D5A0D-DFC8-484F-9FF0-1D7692116F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">
                                            <p:graphicEl>
                                              <a:dgm id="{F35D5A0D-DFC8-484F-9FF0-1D7692116F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0734853-9B9B-4A40-A486-C45C4A834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">
                                            <p:graphicEl>
                                              <a:dgm id="{10734853-9B9B-4A40-A486-C45C4A8349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4DBDF8D-B670-4360-AB2B-B0689E33BD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8">
                                            <p:graphicEl>
                                              <a:dgm id="{04DBDF8D-B670-4360-AB2B-B0689E33BD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2D871A2-924C-4B9C-BCA9-0EBFBC8F4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8">
                                            <p:graphicEl>
                                              <a:dgm id="{72D871A2-924C-4B9C-BCA9-0EBFBC8F41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694C88F-2150-464B-9FAB-7FFABD1CA7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8">
                                            <p:graphicEl>
                                              <a:dgm id="{A694C88F-2150-464B-9FAB-7FFABD1CA7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-324544" y="0"/>
          <a:ext cx="9073008" cy="623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La </a:t>
            </a:r>
            <a:r>
              <a:rPr lang="en-CA" dirty="0" err="1" smtClean="0"/>
              <a:t>charte</a:t>
            </a:r>
            <a:endParaRPr lang="fr-CA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... ne sera </a:t>
            </a:r>
            <a:r>
              <a:rPr lang="en-CA" dirty="0" err="1" smtClean="0"/>
              <a:t>jamais</a:t>
            </a:r>
            <a:r>
              <a:rPr lang="en-CA" dirty="0" smtClean="0"/>
              <a:t> </a:t>
            </a:r>
            <a:r>
              <a:rPr lang="en-CA" dirty="0" err="1" smtClean="0"/>
              <a:t>terminée</a:t>
            </a:r>
            <a:endParaRPr lang="en-CA" dirty="0" smtClean="0"/>
          </a:p>
          <a:p>
            <a:r>
              <a:rPr lang="en-CA" dirty="0" smtClean="0"/>
              <a:t>... sera </a:t>
            </a:r>
            <a:r>
              <a:rPr lang="en-CA" dirty="0" err="1" smtClean="0"/>
              <a:t>souvent</a:t>
            </a:r>
            <a:r>
              <a:rPr lang="en-CA" dirty="0" smtClean="0"/>
              <a:t> remise en question</a:t>
            </a:r>
          </a:p>
          <a:p>
            <a:r>
              <a:rPr lang="en-CA" dirty="0" smtClean="0"/>
              <a:t>... </a:t>
            </a:r>
            <a:r>
              <a:rPr lang="en-CA" dirty="0" err="1" smtClean="0"/>
              <a:t>servira</a:t>
            </a:r>
            <a:r>
              <a:rPr lang="en-CA" dirty="0" smtClean="0"/>
              <a:t> </a:t>
            </a:r>
            <a:r>
              <a:rPr lang="en-CA" dirty="0" err="1" smtClean="0"/>
              <a:t>d’outil</a:t>
            </a:r>
            <a:r>
              <a:rPr lang="en-CA" dirty="0" smtClean="0"/>
              <a:t> </a:t>
            </a:r>
            <a:r>
              <a:rPr lang="en-CA" dirty="0" err="1" smtClean="0"/>
              <a:t>d’aide</a:t>
            </a:r>
            <a:r>
              <a:rPr lang="en-CA" dirty="0" smtClean="0"/>
              <a:t> à la </a:t>
            </a:r>
            <a:r>
              <a:rPr lang="en-CA" dirty="0" err="1" smtClean="0"/>
              <a:t>décision</a:t>
            </a:r>
            <a:endParaRPr lang="en-CA" dirty="0" smtClean="0"/>
          </a:p>
          <a:p>
            <a:pPr lvl="1"/>
            <a:endParaRPr lang="en-CA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CA" dirty="0" smtClean="0"/>
              <a:t>Optimisation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Les 3J</a:t>
            </a:r>
            <a:endParaRPr lang="fr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CA" dirty="0" smtClean="0"/>
              <a:t>Optimisation</a:t>
            </a:r>
            <a:endParaRPr lang="fr-CA" dirty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0968"/>
            <a:ext cx="8676456" cy="34166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556792"/>
            <a:ext cx="6480718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00971">
            <a:off x="1486823" y="1268492"/>
            <a:ext cx="6844985" cy="43666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620688"/>
            <a:ext cx="4873921" cy="57797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84467">
            <a:off x="2425795" y="309945"/>
            <a:ext cx="5875818" cy="57421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Pour en savoir plus</a:t>
            </a:r>
            <a:endParaRPr lang="fr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4797152"/>
            <a:ext cx="8147248" cy="206084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Et le site des Innovation Games: </a:t>
            </a:r>
            <a:r>
              <a:rPr lang="fr-CA" dirty="0" smtClean="0"/>
              <a:t>www.innovationgames.com</a:t>
            </a:r>
            <a:endParaRPr lang="fr-CA" dirty="0"/>
          </a:p>
        </p:txBody>
      </p:sp>
      <p:pic>
        <p:nvPicPr>
          <p:cNvPr id="4100" name="Picture 4" descr="Agile Estimating and Plann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484784"/>
            <a:ext cx="2395274" cy="31683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102" name="Picture 6" descr="Discover the Whole Story, Build the Right Produc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484784"/>
            <a:ext cx="2112234" cy="31683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104" name="AutoShape 8" descr="data:image/jpeg;base64,/9j/4AAQSkZJRgABAQAAAQABAAD/2wBDAAUDBAQEAwUEBAQFBQUGBwwIBwcHBw8LCwkMEQ8SEhEPERETFhwXExQaFRERGCEYGh0dHx8fExciJCIeJBweHx7/2wBDAQUFBQcGBw4ICA4eFBEUHh4eHh4eHh4eHh4eHh4eHh4eHh4eHh4eHh4eHh4eHh4eHh4eHh4eHh4eHh4eHh4eHh7/wAARCAFaAOoDASIAAhEBAxEB/8QAHQABAAICAwEBAAAAAAAAAAAAAAUGBwgDBAkBAv/EAFwQAAEDAwIDAgUOCwYDBAcJAAECAwQABREGEgchMRNBCBQiUWEVMjU2N3Fyc3WBk7GyswkXI1RVVpGV0dLTMzRCUmJ0FoKhJThlwxgkQ0VThKIoV2ODksHC1PD/xAAbAQEAAgMBAQAAAAAAAAAAAAAAAQUCBAYDB//EADERAAICAgAEAwYFBQEAAAAAAAABAgMEEQUSITETQVEGMmFxkbEUIoGh0RUjgsHw4f/aAAwDAQACEQMRAD8A2WuM1yE7YrbbtOQLnKnxXHiXngwEhsN559mrJPaejp35r97tTfqDYv3qP6FF+3LR3yXM+qPVyoCm7tTfqDYv3qP6FN2pv1BsX71H9CrlSgKbu1N+oNi/eo/oU3am/UGxfvUf0KuVKApu7U36g2L96j+hTdqb9QbF+9R/Qq5UoCm7tTfqDYv3qP6FN2pv1BsX71H9CrlSgKbu1N+oNi/eo/oU3am/UGxfvUf0KuVKApu7U36g2L96j+hTdqb9QbF+9R/Qq5UoCm7tTfqDYv3qP6FN2pv1BsX71H9CrlSgKbu1N+oNi/eo/oU3am/UGxfvUf0KuVKApu7U36g2L96j+hTdqb9QbF+9R/Qq5UoCm7tTfqDYv3qP6FN2pv1BsX71H9CrlSgKbu1N+oNi/eo/oU3am/UGxfvUf0KuVKApu7U36g2L96j+hTdqb9QbF+9R/Qq5UoCm7tTfqDYv3qP6FN2pv1BsX71H9CrlSgMfahvF6sVnkXWfoOzCNHAK9lyClcyByHYec11rolKLnKQlISlLywEgYAG48qmuM3ua3f4CPvE1DXj2XmfHr+0axZKJdfty0d8lzPqj1cqpq/blo75LmfVHq5VkQKUpQCmR56VrB4c3EnWvD5GmDpC+O2sy1yA/sbQrftDe3O4Hpk0Bs/keeleZMLwkONDkxhC9byilTiQR4uzzGfgV6Yw1FURlSjkqQCT6cUBy0yK+K6VoT4QHhA8V9L8YtR2Gx6mES3Q5IQwz4mwvYC2lWMqQSeZPU0BvvTI84rVnwH+Kuu+I961PH1he/VFuDGjrjjxdtvYVKWFesSM5wOtZd8IbijB4T6DVf34wmTX3hGgxN23tXCCck9yQAST7w76AyTTIzjPOvNnUXhUcZbrMW7Gv8a1M7soYhw2glI825YUo/Oa2g8CTX+q9eaFvtw1fd13OTEuIaZWttCClHZpOPJAzzNAbDUrS6d4bVyizn434voauxcUjd6pKGcHGf7OtgfBv4pSOLehpGpJFnatKmZ64oZbfLoISlCt2SB/moDKFKUoBSlKAEgdaVWOKOsrXoDQ1z1Zd96osFvd2aPXOLJ2oQPSVED0ZrQ3V/hZ8WbxOdXaJ0LT8M5CI8WKhxQGeWVuBRJ9IwPRQHozkeemR5xWqHgOcUNdcQNR6jiauv7tzZhxGnGErabTsUpZBOUpB6VYvCw8ISRwvmxtNaagxZd+kMiQ67JypqM2SQnyRjco4PeABjrmgNjcjz0rzLleEzxqlP9r/AMZLZB/wtQ2EpHzbK9CeEVzm3rhhpm73J8yJsy1sPyHSACtam0knAAHU91AWulKUBT+M3ua3f4CPvE1DXj2XmfHr+0ameM3ua3f4CPvE1DXj2XmfHr+0ahkol1+3LR3yXM+qPVyqmr9uWjvkuZ9UerlUkClKUArTP8JV6zRvw5X1NVuZWmf4Sr1mjfhyvqaoDTu3f3+P8an6xXsVB/uTHxafqrx1t39/j/Gp+sV7FQf7kx8Wn6qA5VdDWm/GPQXg73LiffZuruJ9wtl7dkAzIjYG1lexIwPySu4DvPWtyFdK8t/Cp/7wOr/94n7pFAbgeCppzg/pefqKTw31vK1C45Ha8fEjow2krKVD8mjr5Xn6Vhzw8OImk9bQNLsaU1FCuzcdx9yQmOsnsyQkJ3AgenHz19/B6oW67xCabQVrXbY6Ugd5KncVr5rvh5rTQqIi9W2GTakzNwj9spJ7TbjdjBPTI6+egOPhYzYJHESwsaqdQ1Y1zmhPWtRSlLO4b8kcwMZ6V6AaP134PPD/AE+6nS+oLJa7dOkqCiyp1xLjyUpz3HmEqT+0V5z2K1XC+XiJZ7VGXKnzHUsx2UY3OLUcBIzy51mGTwJ4tr0Fb7enRNw8abukl1bfaN+ShbTCUq9d3lCh81AYcvK0OXWY62oKQt9akqHeCo4rcTwIuKegNGcLJVl1NqaJbbg/d3HW2HULKilSGwD5KSOZB/ZWmchpxh5bLqdq0KKVDzEciKvPDThdr7WKI950zpqXcoDUsNuPNKQEpUkpKhzUDyBBoD1UkSmY8dciQ6hlltJWtxaglKUjmSSegxWG9U+FFwesElcU6geurzatqvU2Mp5HzLOEH5iaw5+EH4g3KLKtPDu3SnI8V6IJ1xDZx22VqQ2hR64GxRI78jzVizwQOD6+JGtxdLxHX/w1aFpdlEo8mS71SwCeWO9X+nly3A0BtZY/Ct4PXOUIzt2n2tSjgKmwlJTn0lO7Hz4rNFnukC729m4WubHnQ30hTT7DgWhY84UORrSHw5eDvqJdvxiWCMUwJiwm6ISchp4nCXQOoSrkD/q5/wCKoTwF+JE+wcSmdEyZbq7NfQtDbS1koYkpQVJUkd27bsOOpIz0oDLfhw8RdHXXhdcNJ2rUsGTeWLk03IgtrPaJ2LO4EY7iPqrRVv13LqKzB4SPDnWtp13qjV1y09KiWKVd3VMS1qTtWFrJRgZzz96sPBJKsZx6TQHo/wAK7x4POi7dcrzo672SGhiOyi5ym3nF4SpW1G8qz1Ua018LHUdp1Vx2v96sdyauVteTGTHkNKyhQTHbCse8oK+fNXXRPBbijC4S6/tMrRs9uddE27xJoqby92cgrXjysDCefOsE6r07edLX2RY9QQHIFyjbe2YcIKkbkhQzgkcwQfnoDKHgpReFsjVl0PFV23t21uDmL446pCC8VjptPM7c+9Xo1owWUaWtidOFo2YRW/EC0SUdjtGzaTzxjz15R6F0PqrW01+HpWzv3R+O32rzbSkgpRkDJ3Ed5FeofCeNIsHCjTNvvDRhyYNpYakocUB2S0tgKB59xBoC40qv6f1lpvUE2TDs9zZlvxgS4hII5A43AkAKGe8ZFWCoUlJbRlKEoPUlplP4ze5rd/gI+8TUNePZeZ8ev7RqZ4ze5rd/gI+8TUNePZeZ8ev7RoyES6/blo75LmfVHq5VTV+3LR3yXM+qPVyqSBSlKAVpn+Eq9Zo34cr6mq3MrTP8JV6zRvw5X1NUBp3bv7/H+NT9Yr2Kg/3Jj4tP1V4620Ez4+P/AIqfrFexUH+5MfFp+qgOVXT5q8tvCp/7wWr/APeJ+6RXqSs4FeW3hU/94LV/+8T90igM2/g1PbFrT/ZxftuVIfhKQArRvL86/wDLqP8Awantj1p/tIv23KkPwlfXRv8A81/5VAa6eDicceNE/LUb7Yr1TkAdgo+g15V+Dl7vGiflqN94K9VZH9gv3qA8eL8f+253+5c+0a32/B2gHglcMj/329921WhN99m5/wDuXPtGt9vwdnuJXD5be+7aoDCPhnWaRqDwomLLFkxIrkqDFbD0t9LTLY8vKlrPIADma294Iw+H2lNJQNF6Ov8AZ564zRcd8WmtvOvuHHaOqAUTzJ94DAHICtLvD4JHhAP4OP8AsuN//Ku3+D458d3QT/7nkfaRQG8PEZ7Rr1kfser7lZ40W5MraLM+ShoOpPJWNxGeo5jpyNaEcP8ASrGjfC60xY4V2g3aCi8NOQ5cR9DqXGVE7clJICxjBHcQe7BrJP4Sj2b0aO7sJX2m6wT4MSifCA0Tk8vVZr/96A3G8P7lwHdH/iUb61V55AnNehnh/wDuEu/KUb6zXnkOtAexja22bc24rACW0n/pWhfG3TFm1bxh1NfZiroht6UlltUdk7B2TSGlHO05ypCu7GB158t7pLJfsvZDOSyOh9FaXXx2S1xB1LY2HISDAm5UFsKUspeSHRySpIABUofMK0eIW2V080DofZjFxsrNVWQt7T0vV/sd3wX4Fo4Xa4uV4enSJ1tnQPF9zTO5bKg4lRyE+uGB3DPorLvhAa6SuFbLLYlImIuaFyHHG3AEGOjCTz581KWjAx/hV0xmsNx0SkOLkoLa30kb1MhQyM/4kEnd/wDqzjp5q4nVGfdpLkKQ7FbQGg+loAguFTqSBuBAJ2A/PzAVzqlhxS2VcoT9Oj/k6q/2bxqc+qdSaW+q7+T7bJDSs6TYr1GuNmjkyGHitDAUEjfjPZkjklDg8nPTKvPyrbqBfbfNdhNxnFOLmRxKQkJ5paIBClf5QcgDPMn3jjTu2TSuWwy1IhuSHB/6svmEPkKHrfOUqwTg9Cs+itifBtujd/4bM3nxWWw65IcjkSU4yhlRab2j/IEpHcPK3e+drgs5/mi+3QqvbOut2wsj36osXGb3Nbv8BH3iahrx7LzPj1/aNTPGb3NLv8BH3iahrx7LzPj1/aNXrOKRLr9uWjvkuZ9UerlVNX7ctHfJcz6o9XKpIFKUoBWmf4Sr1mjfhyvqarcysOeEZwPa4xm0JkX9y0pthdKSiOHS5vCRzyRjG2gPM1pxTTiXEHCkkKB8xrKCfCH40JSEp19cQAMAdk1y/wDorPMjwL7ExcY1ve4kPolSkLWy0benK0o27yPL7tyf212P/Qitf/3hSfP7Hp/noCmeC3xn4n6r47acsGodYTp9slKkB+O4hsJXtjuLGcJB9ckH5qxZ4VP/AHgdX/7xH3SK204PeCvB4dcSLTrFnWT9wXby6RHVDSgL3tLb9duOPX5+auhxV8FW2aw1zddWzdcO25VykIJZTCC0oUQlCU53AnJx+2gKP+DU9setP9pF+25Uh+Er66N/+a/8qsu+DfwPg8Hrxe3I2pnbs7cI7AWhcYNdmkKWUnIJznyuXors+EXwTi8Y12cSdRLtPqb2pTsYDvab9vnIxjbQGhvg5e7xon5ajfeCvVST/d1+9WqmifBVsOhOIemr69xBU7Jj3BD0WK5DSjxhTfllAO/zCtqJUlhiM46+v8mhOV4SVYHvDnQHkHquJIg6musSU0pp9iY626hQwUqCyCD89Z08GXwiBwr0nI0q7pc3fxq4CQy6mb2GwrCUKCvIVn1oIx73prP3GPwZNK8S785qiyXxVmmylKEotsh1p9aTtKinIwrIIJBwcZ65JxjE8Em327U0SBO4huiWXAttluyOqLiUlJJCs7cDcnJzgZGaAr/4QixyYvFe3X/s1eLXG2IbCieQdbWoKSP+VSD85rpfg9/d4d+R5H2kVu3xP0BpriLpdywakih+MrC23EnDjLgBAWhX+FQyefPqQcgkVr1pXwZtd8N9UPag4a6+tbUpTC2EG5QdwCFEEgkbh3DntoCu/hKPZzRv+3lfabrFfgV6bl37wgbHIaaUqLae0nSnNuQgJQoI/atSB+3zVsBrbweuKvFKdbpHEriFYFiAFpa9TYBJSFEbh0QCfJHWsvcAtC6A0HY5dn0c6JckKR6oTHSC++rntUo4Hkeu248n12MnJoCieH/7g7p/8SjfWa88h1r0743absPF/TP/AAMjUJtzrkrtku+KqV2hYJC0oKtqV4J57ScYrCcjwKbTGZLz3EKUEJIBxbgTkkAcgr00BuFEGYbPxafqrzj8Jq9StO+E7qpyK44llxUZL7aF7e0QY7RIz3H016ONFLcdLe8ZQkA1rTxg8F+28QeI931Y7rZcGTMS0tcVEVK+zCWw2k5KgefZnu89YyipLlZ6VWzpmpwemjDultUWK+Qi9bxsKDsIk5RsOM+u57jz7iScV3p7D7k2DOL7S4pC2nFvfkXUN4JSlYKiVJ8nIK8FOeeQTXOvRMjhfP8A+FXJjjsRO6YicUdmp8HCFNgAnBScEnOcLRjrX4vzpZtrL3i4dRAUmQIvZp2ttjkpwkjIITuPk9cEYPM1yl9KoyHCK7+p9XxcmWdg15Mmtrq9LXVf9/B2pXaz7UuE3FkSDMSY8ZZZwUvK8ltWQMgZI5kD0Z6VunYbcxarRDtsZCUMxWEMoSAAAEgAfVWpfDFL131/YLfE7WcpUlEiS6h0hpltsh0qAzjb61OT/nTzJzjcJIq04PVKEJSku5yfthkRsyYxi96RUOM3ua3f4CPvE1DXj2XmfHr+0ameM3ua3f4CPvE1DXj2XmfHr+0auGciiXX7ctHfJcz6o9XKqav25aO+S5n1R6uVSQKUpQClKUBUtWW26L1jYL7b4SZbdvYmNPN9sG1fley2kZ5H+zNV5entUrvsueYjKFOreUC28lIUgutLaSTgqJ2tlJJO0FR2p25xk7FMDzUBjBjSF4uNz1bdrrGbaeuCP+yGjKUvxVYZSkK5ckr3ISrcnO3JweuexH0pcHVvx7jb2XiqYp16c4+VGU2ZqHkpKOnktp2+UOWAlPkk5yPgeamB5qAxzbNF3AXZkXDsnrY1LW4mOXVFAb7acpCdnQgIfYG08vJx/hFVuLarna7nHtFwhu3CeqVAVGldq6oxGEOp3NpJTgpCUqJKTz3ELxgZzVgV+doNAUjV2l7tebq9cWJ/i64bDYtjYSCC6lYdUpRxlO5SG0nH+FJ7jVQVbrpcdQi2w4Tjc5C565U4rcR2gU6C2Fcu4HAyeg8jKc1mfaOuOdNozy5UBjOBpC+R9QokPkvtB5txhbbjaRFSl5a1J5oKzuCue0jO4pJAANS+vNPXS8T48i2vBrsrfLjqPabVFTqmCAORGCG1gnuz6au2B5qYHmoDD190XqmTY58aAx2S32pRgBchrfCdWlIQQQgJbG5JX+TBUCeSgDykbboSa2lUmYzGXMW5eHFObyolT87tYpPnKGiUj/JkhPImsn4Hmr7geagKZpWzXC3Xe8PmOGGpAV2S1LC1KX2jisnbjIwoc1Dd1BJAFR3DnT9909dZKX47TdtkNdo8VOBx5yYT5awR0aOSUo5bSpQACcAZEwKYHmoDHFw0A/P0+IsudKefTPU8214x2bTLS5e9zbsCSVFkqTkkkblAEZNRt903eIbclyPGLaky31+NMuFTkpp50dixtxkBAKBz5AN8uROMsHA5107zNZttrk3CTkMRmlPOkDJCUpJPIegUBjJjRmoG3WlFpTwZcSqchyW2oXMBzfj1gPnOVq/0etOa7900pMfUl9uxstKUy1+TZeQdmxx89kd4KVgB1Bx63yTgjCao9z45350brPY7Y33pTKccWTk+SFFONpx1wCM9CRzqR0dxvdkSUt6ntDEJkYS89FWtRZUehU2Rkox/iSo+9yONRZ+M5cvOtltZwLiFcOedTSLXfuGlr1Rpa2Qb6yBMisM5dZec3NPISkFTbhO/qDzJOR1zzroaX4JaXtNzNymvTrs+ObaJjiFNNqGMKCEpSCRjkTnHPHM1k6I6y/HbeZcQ424kKQpByFAjIIPeK7FbDhCT20V9eRdVFwhJpPutsgtOaU09p5Tq7LZoFvce/tVxoyG1L+EUgZ+epwV9pis0kux4lP4ze5rd/gI+8TUNePZeZ8ev7RqZ4ze5rd/gI+8TUNePZeZ8ev7RqGSiXX7ctHfJcz6o9XKqav25aO+S5n1R6uVSQKUpQClKUApSlAKUpQClKUApSlAKUpQClKUApSlAD0rgmsNyI6mHUIW2sFKkKGQoEcwR35rnr4oZFAaicQdLDR+rJMOS9cYEB59xdvdUre0prIIAWoFI27gnCsH3+RPUtwUq5wpJlR5cV4qYLzagndu5oyB5JO4YyMevIxzrYbjbpqTfdLmVBdCZdrKpSG1IKg+Ag7m8jmCR0PPmOhrXNMRq6RCpUBlxt5PkvQ5HlE9xC8J9HfXIcXxvCu35S/Y+kcDz5ZuHyyf54fPy7d9mbeDN2NvnDTj77YjSNy4SCMFDgypbYPeCNygkdNq+oOBlp+S2w4024cKdXsR6TgnH7En9lax6TvElKy7LhvC62xaZBaCBl8IOd7ZBKTv5pIBOCrB5EZ2BfnIl6nsjDGx2M9CkTkOpV3pLKE49BS+o/MKsuA5M7KXVY9yh0+a8mclx6iFeTzwWlLr8n5lhBpUWi5B6+uWxhBV4uwHJDnPDalHyEdMEkBRIzkDbkYUKlKvSkKfxm9zW7/AR94moa8ey8z49f2jUzxm9zW7/AAEfeJqGvHsvM+PX9o1DJRLr9uWjvkuZ9UerlVNX7ctHfJcz6o9XKpIFKUoBSlKAUpSgFKUoBSlKAUpSgFKUoBSlKAUpSgFKUNAROpL3b7FbnZ1xe7NpHQDmpR64A/b8wJ6CtPdWuW2df5820+oscS5C39rwbQsFairaFAEHGepQT9dZK8IC9SLnrh2yJY3t2tKAkrUAnettKyQOZzhYBzj1owetY/0tJtstmQ7cLxClsoyW40IEKKUnGVDerCSQMZKRg5JweXNcXzJczrjHaXfzO99nuH14uP8Ai7ZdZ70vgiHjyb3anI82HMDcuGsyGGX3G0svBONzaVp2hIUCOqQT81Ze4F8Vzr69XC16d0xM36fgsQ2ZUp0JYwtfllwpBKT+TRtSMlQSr1vdr5x24hzk2+JpnTsdFsRMRhbTKR2+M7dh2HHXKcDopKuZIGN0uBmkGtF8LLBYFw2GJjEJvxzs0AFTxG5ZUR1O4nnW7wmiyNfiWR039vic9x3Lqvu1WuxabJb1QIq0uveMPvOF190p271nrgdwAASB3ADmepkKAYpVwUZT+M3ua3f4CPvE1DXj2XmfHr+0ameM3ua3f4CPvE1DXj2XmfHr+0ahkol1+3LR3yXM+qPVyqmr9uWjvkuZ9UerlUkClKUApSlAKUpQClKUApSlAKUpQClKGgOvMmxYbSn5clqO0n1zjqwhIycDJPKkSZFlNJdjPtvNq5pW2oKSfnFYE4v6gux1DeoSHwkMXNmIyFJO1LBhoe3YBHMuKWkK7t3+mqpofWsjSd+RcWV7bfIcSm5xAk7MchvSByCx1CwDuAwe4is/qUVe6pLSXTZ4yuUZcrNrqVwQZUeZEZlRX25Ed5tLjTragpK0qGQoEdQRzzXPVmewroainotVlmXN1qQ83EYW+puO2VuLCUklKUjqTjkK79fFJChg0BqaxYOKnE56Zr2do+LbIdwUPE7a7JLMotpSEJU6FpAKSATnIJ/ylOKnLRwg1jeZSYN1KrTbXl7p0ovIU8tGf7NpCVKAB5jKiMDPJRJNbKlCaBAHTNaVmBTZZ4kl1LerjmXVj/h4ta7L1RrTY/B7mveEY9rS9twY+l7SWjZYbDm4qLaEpbChjyQkgqPPJVjzmtlkKSchPdX5kMNSGFsvNhxtxJStJGQoEYI/ZUPpR55pEizy+0L9vUG0uuL3l9ojLbmTzJxlJzz3IV1GCd0qCcpSlAU/jN7mt3+Aj7xNQ149l5nx6/tGpnjN7mt3+Aj7xNQ149l5nx6/tGoZKJdfty0d8lzPqj1cqpq/blo75LmfVHq5VJApSlAKUpQClKUApSlAKUpQClKUAr4a+076AwX4SkMx5jE2O6227NtzyQVHo5G/LNKI70eUtKvfSKwZfVuJkJfjoB3o8pvJytPUY9I7vfweuRm7wj32Hr6xCkNF1KIbbZQD65DzjhcT8FSY+D5xWBdTPtxmxOYcBYbd3nHRrmd+QOgIUoEY5HB89c7mcssppf8Adiuyes+hsV4LmsU3nTb2nnX2XF20JciFJIUqMvO0KB70qyOXIAoHXNZmW4htJU4tKUjqScCtLeB1wXZOLtodWsIafleKpKTjc3IynYr09qM/MitpdTTWJt1NvkuvNW62Npm3FaQQhw5PZMlQGTzSVlKefkoByF4Nxi2c9a35G3RPmh1LfuSTgHJr4o4HOofTqrlKW5cbgFxkvpHYQiBllAJwVnvWcjIHJOAPOTJzmi7FcaC3Eb0lO5s4UnIxkHz1ss9iq3niJpu2XQW0vSZkoq2ERI63EIVz8lTmNgVkEbd2fRXHO4jWaC0l6ZHmRm1EhKny00DjGfXLHnHP01j+ToPXLFydTCjxlNIZ7GMpFy7NhvAwHA2WlbF45+tWAc8yDio6Gy/PnPWi9TInjtneLK20todkZxycUtxsABaMK8hCeRHPHKubz+KZuJ/clWlBfX9NFlViU2pKMtyMpztfwokBM522zfFnEhTS0uMK7XIyNgDmVkjoEgk91Y6vfGH1N4x6fsrGnLpuu1pecmxXFNJeZQ2ouNOlIUQMJS+NpIJ3jvAB4daas0zw4sD2oLopPjDbRajNuPFT7xxyab3ElKcgZCcJHXHKsd+D9ZZGq4924iatQ6mfq6YqOglZGyAhCj2aCeYbUWwk+dLYA5E51cHj99lcsi6Oq10Xk2/RfLu2YX4irlyJ9TaJa9VS3j4ui3WuOMEKeSqS8vz5SkpSjHwl59Fd22Rbqy/vm3US0lJBQI6WwD5xgk+fvqI4a3Z246ZabkTGJkqGfFnpDRG1/ABQ9y5DegoXgcgVEAnFWqurqsjZBTj2ZotaemU/jN7mt3+Aj7xNQ149l5nx6/tGpnjN7mt3+Aj7xNQ149l5nx6/tGs2ES6/blo75LmfVHq5VTV+3LR3yXM+qPVyqSBSlKAUpSgFKUoBSlKAUpSgFKUoBXw19qI1dfYWmtPTr3clhEWGyXFEqA3HolI9KiQkekijBROOGi7rqFMO62FEd6bD/tozq+z7ZsbsbVnkFJC3Bg4B3nmMA1rRrm0XKyyEqvEBVufeBCA462oOgdAdqlJP14q08StbX+6ynZLl0fWtxQSxEYeCGAegSzuSFKAPMuYyeZ5AbU42vDkt1RTJub0kjmttxW9CT51KWCf49cYzikvnTbPmiuvqV2TKEn07nR05fWbXqS1T+2bbYts6O+6OZ7FLbyHQogD1qUoUOWeRB84G0PDDidpPX8q53o3Fpm1wLm472bqylb72djB7L1xSlltK+eRvXyALea0iucm23a7rt1ubdebQFOSZCMJ3JT1QgY9aTtHpPdVwsrcx2LGbcW23HeQnaypklCFEchgKCefcQB3ecVuwmqIb9TONngw6rubxz+L2g4Kwl27uKSD+UUiI6Qjzkjbnl34Bq2aevtq1BCE6zzmZsYkp3tn1qh/hIPMH0HBrSXTWmX5UgsMJUJYaJR4o2Q3t/wAykhKjkY5A9c8vRs/wP0zOs6ZFyltuxm5EViOyy6MOLS3u/KODuJ3YAPMAd2cDCnMlZYoKPT19D3quc31Rk0pznlVb1RobS+pZCZF4tLb0hKOz7ZDi2nCjn5JUgglPM8icczVlJwM1GXi/2e0IQq63KHBCzhPbvpRuPoyedb7ipdGe/NrqVm/8JeHl70+5Y7lpaC9DccDqjgpd3jOFdqDvzzPPPefPWINMzHbTw700kISwYcmDb5jSSB4uVOojLSeZ5pDh/wD8a2PgTIs+GiXDkMSY7oyh1lwLQoecEcjWPNd8KrVdV3K6QLldLY/JbLr8WI4gMSXkjKVrQpKvKyOqcZ69edVHFuGvMrhGL1yvfwNvFyVW5cy3tERw5UvTl9s8a4MMIkXftoLiov8AZ9sA5JQSOWEeTJ2ju3hNZjFa6ae1AEzLM2hMqeyuZFealKV2iwFrStS18gEpwpSARkZJGBWxaa8fZ+2yWPKNndSf07mfEKVXYnHs0VDjN7mt3+Aj7xNQ149l5nx6/tGpnjN7mt3+Aj7xNQ149l5nx6/tGr5mkiXX7ctHfJcz6o9XKqav25aO+S5n1R6uVSQKUpQCvhIArilSmIrC35LqGWWxuW4tQSlI85J7qrypU/ULgbtqpEC2FSkuTFI2OvgcsMhQylJP/tCOYGU5CgoASd61DYbIhLl6vVutiFnCFTJSGQo+YFRGa4Imp7XOa7a2qk3Bk+seixXHGnPguBOxQ9IOK7VqtFutbKUw4bTRSAC5jc4r0qWcqUfSSSa+XO92e2PIauN0hRHFjKEPPJQpQ6cgTk0BHv6guja8o0de3mc43odi59/aXgcf9eXSvruopfZExdMX2S5nAbShls/tccSP+tfJWr7Y28GI0O8T3FckeK215baj5u12hoe+VACv0qRfLgy2I8EWlKz+VXKWhx5tPftQ2VJJPQHfyznBxigJGw3EXS2tzOwcYUoqStpwgqQpKilQ5Eg4KSMjzV366lsjNwYiI6FrWEDG5asqJ7yT3knJrsFwHIA6UB+6VG9q+3f0NlQVGfjFSU4HkLQoZ59TuCx72z012LlOZgRHJL+7agckpGVLPclI7yTyAoDtVijwokyk8OGZbK1tRod2hyJjoTuDTKXOa1J7wlRSfRjPQVlRpe9CVFJSSMkHHL0cq/ElhqSytl9tDrTiSlaFgFKgeoIPUVjNc0WiGtrRpPeLbK9WC9tMdZaV2wUgKWEKIxlXXeoo94AHlkAnp6g4e6xf4aJv1g05OuEi6SUxbbFZiqUUNrG5UtfmRywkqwPK3knycbROcF9D+MyFswpMePKeQ7JhokqLDm0jydis7EkJCSlBSNvLpXa4wajGldJFiIgJkSkFiOlOUhCQBuI29MDzdOZ6A1W4+I6Nyse0uxrwpUHzSNG3NEDQrAsU/sJF5kKQ5dFIWlQisoUPyeQfW7lJKyepQnAxgnNsHghq2TAtCrcmOY023wVrfceGI60tN7yoHys7k5wkLB5c0VGaD0OvV+tFwJCH3ESkE3JXYhCWIylBS0HAwhSgkJSnqArkNqOW4jDSGmktNoSlCAEpSOgA6CvarWSnKS6ExirOsivcPdI27R2nGLVAT2i/XyZK04ckOkeU4r0nzdwAA5CrIBg19r5u54rdjFJaRsLp0ON9SUNKUpQSkDJJ6AVrLrC6ybtrIXRby0sPjsnkKcKwjLgSygdySlSljljvzzOazPxa1AzarH4kpxCHJ6uyys4GzI3DnyychPzk91YFmNOJuUxzeVIechPf/m+MZUfnwg++Se81YYMNPxGc5x3IT1jp9+r+Rl/gTdnnU3jT7xWrxJbUphSlZ/JPbxt+ZbTp95QrKKwCk8qwrwGQl7Wl5uaHFFL8FphAwNpbacUQoefKnHOfQjbjznNla2Sl4stFpwtyeJXzd9FJkcPLSu/pujMqZGYMgSXIDQb7BbwVu380FSSTgnaoAkZxkkm6jFfTStSFMK23Fa31ZZTsnNJSe9FP4ze5rd/gI+8TUNePZeZ8ev7RqZ4ze5rd/gI+8TUNePZeZ8ev7Rr0ZiiXX7ctHfJcz6o9XHIPQ1TXOesdHD/wqZ9UeuUcPLD+kNWfNqy6f/2KkgtpUAOZqPu93h2+KXnH0KO5KEtpIK1qUQlKQPOSQB79Q8XQOnGXg64LvPx0buN7mTWvo3nVJP7Kk0aes7EqLKiW2NFdjKJbLDSUdUlJBwOYwennAoDqQbVKnvNT9QhDrgKHGYaFFTEZaTnP+tYODvPTaNoTzJsG0ZzjnRPIDPKvtAfh0FSSkKKSR1HdVQjxNT6fdK4tut97YdXvlPIkFiY4QEpB2rCkOHA73GwAOQHSriVAHnXBFmxZfaeLPIeDbimllByErTyUnPnB5HzGgIk6hCG8yrLemTjO0Qy6R9GVc61y4z8RdUS9VzbNbhcIcJoIS0w805F3oKc7lhaQo7ieeUkeQkDGVlW1JHLpWK/CM0varloSdf3oyU3K1shbElKlApRvTvSoA4WNu7krOCcjBrZw7a67lKxbRpZ9Nl1LjW9M1t04uVb1ePR2IVqc6KehO+LuY5ZAKQO/uKueO7OKyXorilqK0zwJUqdc4q0gGLNbUkqwfXNvKHNWOW3O08unMnE9nmlm4NRGYzygRnt1KKQDnv3c/n9FW9qU4V9l4t2oPJRDg2p6cjnHPn0Hz4rqbsemyPK/sfOY5mXi288W1/l0/VM2JVxC0guDb79IvkG2w0yFRpDlxfRGLCi0VbFbyACSEY7iDkZ61L2+42+8Bm/qktC1oTvhOKWA28CP7fJ7iCQn0EnvGPPXwkZqjPtdrRFWw2ltUhW/aTkkpABST5IweWe/oM1mHSNyMfRVjszbjKG4kJptDD00FSTjcvGN2MrUTj3s9BjnVgud8q4PojtJccVWDXkzj+aXkjaF/iFpJhAWLoHWTyS+0ytTK/guAbFfMTX1jiPotxwIc1BEi7jhK5RLLZPmC1gJJ9AOa1hlrvIUXVmFsJ5hKFrKU++VJz8w+aou/Tp7cAuR2I5O7BWFKVj/AJcA+YdeWc88VvLg8Gvef0NCr2jvnLrWtfM3ZZksvIStpxK0K6KScg/PXUvtltV9ipi3aCzMZQvehLg9arBGQeoOCRy7ia1O8HvUOo4/E+32q2Im+Ly1ET4pBU0lkAkuqIylJBIwcgnOOnKtwU9KqszFePZ4bezosLLWVUrEtEfY7JabHBTBs9uiwIyVFQbYbCBk9ScdSe8nrUh0r7XxVaqSXRG4RmprtHstqduEgOrS361trG5xWD5IyQPnJAAFY1g8YG1Xfs7hanY8ANb3XEq3PRzjO4oAO9vkRuQScj1vXH48IV5yS5a7YUzTDaKpD5hyHGnQtXkNn8mpKlJ29sSkEk+TgHFYjnM3BK0Lg3BMlKCpMRcgb1NOYwEFYwTzyCF5Ks4JSQFVvUY8Zw5pFDxHiNlNyrra6d9/Yy7xmfhy5VmUl9mRFuEV7ZtUFIdSNpOD0IIcz7wrEN18YEtq3FxbZW42wh8ncogyGlNq588hIeHPmSgnvrmOo2pmkzBdJhJiTEyGUu8jb5GSHEn/APDWhSlAdCoJI9diuC+SmVsWy7PFTfi0xoPoSvO0h1Pf34II/wCc+evepckHF+RW5clderV2l3+DRlrgc4ler7tGaA2xbexvx0R2jiwlP7Gjy97z1mWsPeDhCd7HUF8kuEuSn2Yu0etAaQXOXnwqQpHvIFZU9VrX6pepnqjE8e27/Fu2T2u3z7c5xzHOtHIe7WdFw2vkxYL4fc7tKUrxN4p/Gb3Nbv8AAR94moa8ey8z49f2jUzxm9zW7/AR94moa8ey8z49f2jUMlEuv25aO+S5n1R6uVU1fty0d8lzPqj1cqkgUpSgI68XVq1obcdjzn0rVgCLEcfI98IBIrpG+Tn2VKt2n7i8ojCTICYyM927edwHnIST6D0qexSgK2bRdbotpy+XJTTITlcCArY0pX+p0gOLA7sbAe9J7p2JEjRIzUaKyhhhpIQ222nalCQMAADoAOVc9KAEVWdV6WYvzqvGXUrjuxzHfjvJUttaCSegUMHmRn3vMKsx6cqqGsLxq22XFBs+nFXKAlnc64hSNxWSfJGVhQwADyQrOe7HMDVDivptzQWrl2pu9szWnAFb9vZONEgHa4VEjODnI58+g61xWcOgq8ZMlbSv7MtpVtAxzGBgjnu5rOOYqU4+227q11I1TdrXKi2+4LZW2Vx3UtsupaQ1sK1oSN52bh75xnFV22XVZkFD2zxZI3E7CMkEEZPQjoeWenoxXYYkndjxlKW32PnvFsdVXSjGGkv/ADWvVmOuKyUyeJOnbOQ8tKEMBSlq7Rat7mTgdMbccseflzrMj/jLSyibdlzIYbStKnmW9iSVHBKQkchy8pJGM8wKr9w0HLkalh8TH79plcNiAmQiCi4JMoHJCQUf5glQcPvYqRVeWAFxVttLSPKbCkZAyDy83UH5sY761cKrxZ2Ti/PR6cTnKuNFco9o7+vc6HqmmMw22uEmE7IAUnsuQPfyPIk95SrznBOK5tN2m8atvrOnbI27LmPIK1PuoLKW0pPNThIIKQCACMk8gBzzXb4cWpWttW2fTtwjrf8Ay6VyNpPJhOFKJIwduBt98jqcZ260XojS2jozjGm7LGgB3HaLTlTjmOm5SsqOPfpm5ixHyx97X0N7h/DlmLmn7u+38Mr/AAW4bNcP7XKQ7O9ULlMcC35ARsSEpHktoH+UZJyeZJPorIgGBQZ81fa5yyyVknOb22dZVVGqChBaSFfFEAjNfapnFLUl4sFqb9RbUZUmQFpTIcbcWzGI2gFYQkkklXJPkg4PMVilvoZSkorbKj4QVquh8RvsKRIat7SVM3BUVlLjzYzltzCkqGwZWFcsjck8gFGsPXOO6pDjrd6S66eS1vto/KDHIKU0EgdBhWMggYyORn9Q631IWPy+opjC21bFOK7ZhKlHrzKm2+/phZ7gk9+OtZaMnatkIm6glyXNqsIekvuZXnAxt5KVnHLIQf8ASasqFKEeVrZynEJVXWq2MnH12k9/7OrfNW2qM0pdzkw41wZR2MhpbqT4w2SfW49cDkkY6EqBxmq2viTYxADKbiXnN7JUpSVZWptaRvUccspCT6NtSsPhfaGH1NxrWy9IQOZlJ8lAIPlLSc4HTAOCfNjnWQOGvg9WXXLS515j+L2TaewkQ2UsOSVkclNnBw2PPz3HoSOZztsnXHm6GGJRj32ckYy/ZJffoZu4IRlPcMrLHts3tYjzZkzLgzyEh5atziGTnISCSnfjokY84yTbbdCtzBZhRWo7allaghONyj1UT3qPeTzNUfQ2lJXDLTTGndPxhctPxFKU02pREtoKUVKP+V3mScDacchnlV6t8tmbFbkx3A404MpUBjl73cfQaqm3J7Z10IqEVFdkdilKVBkU/jN7mt3+Aj7xNQ149l5nx6/tGpnjN7mt3+Aj7xNQ149l5nx6/tGoZKJZz25aO+Spn1R6sFx1BZLaQLheLdEKgSA/JQgn9pqvujdrDR4PQ2qYP/pj1P2ewWO0crVaLfBwnaPFoyG+Xm5CpIOj/wAa6bWEGPcRM7T1ghtLkZ+jSa5Dqy0IAL5nxgT6+RbpDSB76lICR85qcAAVnNfTg99AdO2XS33Njt7dOizGv87DqVj/AKGu7UNcdN2afcDPegoTNKNnjTKlMv7fN2iCFY9GcV1WLNfYW7xPU78hH+Fu4RkO7BjkNzfZqPvqJPnJoCx0qtNzNYxHSiVaLZcWsEh2HKUys+gtuAgd/wD7Q12he527adMXkHr66Pj5j2tAdu+XB+3xd8W3v3CQs7Wo7RSkrVjPNSiEpHLqT72TgVGHVTDDobulou9tJPr3Yhdb7uZcaK0JHPvI767arvJQje7p+7IHmAZWf2JcJrqK1jZW1pRKTcoeTjdJtclpAPw1N7PnzigPknUWj7hGXElXqySGXklK2HZLSgsHqCknn7xFY/Vw/wCCKbl48bXEyMko7Z/xY5Pejd2fzY/6VfnNZWHcBFcl3B0jARCgvPnrjmUIIT76iB31yrm6hnLSiDakW9rIKn7goKVj/S02rn/zKTjzHpWUZyh7r0YSrjP3ls4LlK05ddPyLe3cIgizIy2QthQUAhSSnKSOR5HlWtMjgVrSTqQpt/qdMhjI8ff7SJy7vyamyrPf5JI5delbXWC1tWi2tQWSpSUblFR/xLUoqUr0ZUonHpqQwPNXtRlW4+/DZ4ZOHTkpeIt6MZ8FuFzGgWpMyVNE+7zEJbdeQ3sbbQDkIQDk4yeZPXA6YxWS09K+4HmpXlZZO2TnN7bPaqmFMFCC0kKUpWB6CqZxYs+o7zZo8fT0plspdKpMd1wtCSjaRt3hCsYODjHPz+e50qU9PZjKPMmjXJHD7WkZ1d0uOn2JLrZPYtw5wfUgdx/KbCpfIeUTyzyA556lo0lre9yu2d07KiKIIzIWllLIPLbuV5Q9KkoUfMQMVsxgeamBXv8Aip60Vr4PjuXN1+pinSvCOEyGlakeanIbVvTBjoKI2fO4T5TxznmrAPXbWUmWkNIS22kJSkYAAwAK5KV4ynKb22b9VFdK5YLR8KQetfiOw0wja0hKRkqwBjmTkn5yc1yUrE9RSlKAp/Gb3Nbv8BH3iahrx7LzPj1/aNTPGb3Nbv8AAR94moa8ey8z49f2jUMlEs6M6x0cB+ipn2Y9S7OmmGDli6Xlo5yMz3HMfMsqFRK/blo75LmfVHq5VJBAybHdTlcPVlzZX1Sh1iO41/zDswoj3lCuDxHXCCkpv+n3QORSqzPJJHviSQD83zVZaUBBAarSrrZFjzYdTn66/a16mVyQzZ2h5y845/02pqapQEEpvVRB/wDWbKOfQsOn/rvo/Mv8GP2r1rj3BKTlwQ3ilzHftQsYVjrjeO/GTgGdrqXSIuZDcYRKkRFKxteYIC0EEHI3Aju6EEEciKA4LbebfcluNw3wt5nb2zKklDrW7puQrCk5weo545VIgcqpd3ZVFcQnUyG5DH9mxd4zRadj7jjC9p3I54/KJITnqE4FSKJtztcZb8hLl6gpb7USIyAZG3GebaeTnLmCjmegRnBIFj2+mvtRsO+WmUtCGLjFWtfrG+1AWfRtPPPoxXO9c7ey/wBg9OjNu9dinUhX7CaA7dKjXL/Y2/X3i3p9+Sj+NdZepITktMS3sy7k6pJXmIzubSBjO504bB5+tKtx6gGgJulRtlu8a6NPKZS+0uO6pl9p9BQtpwYJSQfQQQRkEEEEg09XrLv7P1Xgb842+MoznuHWgJKlflKgrPoNfqgFKUoBSlKAUpSgFKUoBSlKAp/Gb3Nbv8BH3iahrx7LzPj1/aNTPGb3Nbv8BH3iahrx7LzPj1/aNQyUS6/blo75LmfVHq4lQAJPcMmqa57ctHfJcz6o9d2TpGPcJCXrteb/ADVN8kJTcnIrePMpEctpWPhhVSQWQuJAyTinaI/zD9tRQ0xp7aUqssBwEYPaMJWT+0GitL6ZUcq09aSfTDb/AIUBK9oj/MP203p84qKRpfTSCCjT9qSR0IhtjH/SuKXpLTr7LjfqUyx2gwpcYqYWPSFNkKB9IINATgOaVWE2K9W2F2Ni1FJPZ82mrqPHEAZztKyQ8c9NylqI5dcYrtQ7843IZhXyILbLdADZ7UOMPK6FKHOXPOOSkpJzyBwcATikhQORnlVdkQ5dkdclWlhUmIslbtvSoJ2qKsqW1nABOVEoJAJGRgk5sCl4bKwCrAzgDmfeqvQdZWKSotyFTLY6nG5FygvRRnvCVOJCV486CoenFAcyl6b1VDlW6VGhXNpCg3Mgy2Astq5KCXGljIyMEbhzGCOWDXGzYodoiIgacsFihQySVtoZDKE+bCEIwcn0jpXeudptV3aHjUVDhKChDyCUOoB/yOJwpPnBSQe8VHOWG6N25UOJf3XW9uxCLkwmUNuMbVEbFr5csqUVHqSaAi9Q3F+x9mu7a10pp9hRw2mTFDe7oMblvpB+YCvzDnW+ZMebVraZfH0ISp2LaUo7NgH1pPYJLiN3dvWc4OK/Nufv1uuqIbukdOxFPAgOMTVpS/jrtPYeuxz2KxyJwTtOJ+JGuzilBCY1piDmG2UJccWo8yonG1I9GCT1yOlAVW4Wu3rROek6bfNtDYdny7/dViK6hAzlTaluFYTzOHEpSOoNdpES+X0uF5gC2KbDaGS8qI2tOMkhKAXFZyQd6kDlyQepnpdujx3BcbzeZD8eMd6USVttstq6BRCEp3Hny3ZAPMc+dddp24akfywHYViKVArUCiRLIVjCQebbWAfK9crcMbQMqA62nUXB28syIa5bERsvMXBmVLXIbUtKilKmVLJUCFI/0gpV03Dlca4o0ZiMyhlhltptAwlKEgAe8BXLQClKUApSlAKUpQClKUApSlAU/jN7mt3+Aj7xNQ149l5nx6/tGpnjN7mt3+Aj7xNQ149l5nx6/tGoZKJdfty0d8lzPqj1cqpq/blo75LmfVHq5VJApSlAKUpQCutPhRp0R2LLYbeZdTtWhYyFCuzSgK0bbe7Spa7VO8diHn4lOcJUkjHJt7mcHzLCuZ5FNdu2323zZCre6l2JOCNxhy0bHCnzjuWO4lJI9NTJANdW42y33FjsZ8NmU2DkJdQFYPnGeh9NAQrulYKIxZtU+5WYJBDfiUnCGvgtrCmwB3Dbjn0riXPu+n2WzdZjF2hpGFyQEMSUgc96k5CF8hzKNvoSa7J0u2GjHbvV8bi4x2KZpyBnoHMdqPfCwR3HpXagaZsEIJLFpihaRjtFo3uH0lasqJ9JNAVe76vsWorOGtPuSbo/4w0vdFiOr7ApcSStSgnCSAkkf5u7kc1NuTNRXKQpm3QPUqME+VLnALWon/4bKVd3nWU4OPJUM1Yg2kch0r6EgdBQELE03BQ9Gkzi9dJkY7m5M1QWpK8Y3pSAEIVgnmhKepHSppIA6V9pQClKUApSlAKUpQClKUApSlAKUpQFP4ze5rd/gI+8TUNePZeZ8ev7RqZ4ze5rd/gI+8TUNePZeZ8ev7RqGSiXX7ctHfJcz6o9XKqav25aO+S5n1R6uVSQKUpQClKUApTNM0ApSlAKUpQClKUApSlAKUpQClKUApSlAKUpQClKUApSlAU/jN7mt3+Aj7xNQ149l5nx6/tGpnjN7mt3+Aj7xNQ149l5nx6/tGoZKJdfty0d8lzPqj1cqpq/blo75LmfVHq5VJApSlAKUpQGPuPeuLlw+0S1fLRbY1xmPXGPCbZkOFCCXVbQSRzHPFQOgOK111Yxbu1tdnss9rUEqx3mDLuOXEPMJBUI+EgOq8pPLzZ611vDDUhHDG1rcUlCE6jtylKUcAAO8yT3VhPTVxhI1fEvvbJctjnFu/zW5DZyl1jxZB3oI6ggHBHmoDbH/jfSPi9xkjUtoUzbHUtT3BMRtirUralLhz5JKuQz30d1zpBmym9vanszdrDxj+OGa32RdHVAVnBVy6VoneHLbNt2pJdqs1rtFpl6Mjuw4MR9b7jbKr1Gx4w4skqePMnnyBAqfvrun7fozVlgTp23yJa9b6hFsVJkLZjW9DUForWltBCVr24ShKhgE8qA2w41a9e0RoBrVFqjRbj2k2KwhK3D2akPOJTuBT15HIq03rUlgsciHHvN6t9vemr7OK3JkJbU8rI5JCjzPMdPPWuPEJz/AOxRotbrhIHqOSpSu4Oo89RnhjXewXaZMj2mFaJtyjadRIeur8xa+zjqmpSlqM2FbC6VpJUvGQkYz3UBsyvWek0SpsVzUdpQ/A7Qy21S0BTARjfvGfJ27k5z0yK4l680aizRbyvVNlRbZbvYx5Rmthp1znlKVZwTyPKtYLZYNL3WxcbJV/lRbVKfvyIbV2diqeU0VFtaEK2gq7NTiUhXdg1UtauWu/ptcJmz2DTMiLF1CxfUKaU9CblIQyHn44SepTsKdvQ8scuYG6K9Y6XRfk2FeoLWm6qcS2IZlo7YqUkqSNmc5IGR6K57pqfT9qu8Cz3K8wIlwuJ2w4zr6UuPnphKTzPM4rTBiJH/AB2WuWtSZcprUmlGUTFtkOKQq3vlXXmAooSog94GelZG8JK8WS18e9Mzbui4u2+2wWZFwbjIQS44H1rhoBUQRl1Kgo9OaAcAkgDKnhH8S3uFfDlWpo0FidJXMaiMsPKUlKyoKUrmOfJKFH5qkGNcYvMB2bNsEKyP6fRdnlPzdkpok+u7M8uxA/xk8jWK/DHlTZ910NpeJZJ18Ex+c+7bYiwlx4JjKayFHIBAecNYjlXs3/SESattSHmOEEqC6lRyrfHlOMKJ9JLZPz0BuQjXWjlWeTd06nsyrdFeDD8oTW+zbcIGEKVnAUcjl151XIPEqO/xTuem1qt6LHC08xeU3Tt/JWlxZGSfW7NoBCq1i0RbYDuj7lAhO2yLcmNTW2daYE2OVRJ77duClx3CE7U70OOHJx5QB6866errjZbnZNUT9I25NotcnRlo7OGSSljN3Sl5B580bu0B7in0UBufG1vpGRHjPsaltDrUpl19haJiClxtoZdWk55hOPKPd31UeNHFaHoLSunNTxURLnarrdI8ZyQl3KEx3AVF1ChyPkjI7q1o11BRpnQMu/MSLbPeGpr5ZX0WyMtpllyfB7MoQFf4UKSOnI5HprMPhIaUhyuHfDHRchKREd1Dbba4EpwAktqbOBy/ZQFj0ZxUvGo9TS7amLYIbEPVcuyK8YmqQ9IaZQClbKCPLcOeaegAzWRI2stKPxrlJZ1JaHGLWrbPcTMQUxjnGHDnyeYI51pPwlduK7nplyeCi5DX9yD23JIdEJAV8+4V+uHenLPO4fyI941ZarJ6o6UhJbRGgulIcE7LC5RAKVFTgKD6D3UBvPYrxar7bW7lZbjFuMJ3Ox+M6HEKwcHChy613qxn4OE6BN4eOGJp6JYJUe6S41yhw1bmBLbdKXVNnptURkAch0HIVkygFKUoCn8Zvc1u/wABH3iahrx7LzPj1/aNTPGb3Nbv8BH3iahrx7LzPj1/aNQyUS6/blo75LmfVHq5VTV+3LR3yXM+qPVyqSBSlKAUpSgITWWlbDrC0Gz6ltce528uJcLDwO0qT0PIjnzrpM6C0jHYtEeNp22x2LK4p62tMshtEZxQIUoJTgEkHnnrz89WilAY+i8GuGUaJIix9FWmOzJZ7B9LLZR2jfbJe2qwcn8ohCvRtA6AAdu4cKuH1wZcam6StkhDk924rS4gqCpLqAhxw+lSQM93IHGRV2pQFYuWgtJ3PR7Gj7hY4siwsJQhuCrPZJCPWADOeXv1CL4LcLlRGIh0RaCzHZWwyktE9mha96gDnPrufXIycYBNZCpQFYRoPSaIF4t4sMExL24XbmytvcmSrAGVA9+AP2A1HvcJ+Hb2n7fYHtIWty2W54vxGFNZDbhOVHPU578k5wM5xV3pQFTk8O9HSb4b29p6Gq4mWxML/MKLzCFIZXyOMpStQHv1y6p0Do/VFzj3PUOm7bdJkdlbLT0lgLUlCgQU8+vU4z0JyMGrPSgIaXpqzS7/AAL/ACIDTt0t7TjMSSrO5lCxhYHdzqvscJuHsdh5hjSsFDb8R2E6Bu8ph1ZccR16FRJPv1eaUBSXuFXD96zTLM5pW3rt815t99kpVhTjaAhCgc5SQkAZGOXLvruK4e6NUZBOnLfiTbU2t5AbwhURPrWtvQJHdirVSgMPa94TuXW26Y0Zphiw2TRtvuTU+4shtzxhxTbgWENY5eX5W5Sjnp1rJl90/aL6qAu6wWparfLRNiFzP5F9HrFj0jNSmB5q+0BU2OHejWLm3c2NPQ25jdxcuaXUg5EpwbVu9fXKHI93orhh8MdBRLfebfH0lam4l7XvuDKWBtfOcjOemCSRjGDzGDzq5UoCK0pp6y6WsbFksFtj263xwezYZThIyck+cknmSck1K0pQClKUBT+M3ua3f4CPvE1DXj2XmfHr+0ameM3ua3f4CPvE1DXj2XmfHr+0ahko59Q3m22LUWj592lJjR/U2WjtFAnmRHwOVSX4zdD/AKea+iX/AC1ConzkJSlE2SlKRgAOqAA83Wvvqlcfz+V9Mr+NNgmfxm6H/TzX0S/5afjN0P8Ap5r6Jf8ALUN6pXH8/lfTK/jT1SuP5/K+mV/GmyCZ/Gbof9PNfRL/AJafjN0P+nmvol/y1DeqVx/P5X0yv409Urj+fyvplfxpsEz+M3Q/6ea+iX/LT8Zuh/0819Ev+Wob1SuP5/K+mV/Gnqlcfz+V9Mr+NNgmfxm6H/TzX0S/5afjN0P+nmvol/y1DeqVx/P5X0yv409Urj+fyvplfxpsEz+M3Q/6ea+iX/LT8Zuh/wBPNfRL/lqG9Urj+fyvplfxp6pXH8/lfTK/jTYJn8Zuh/0819Ev+Wn4zdD/AKea+iX/AC1DeqVx/P5X0yv409Urj+fyvplfxpsEz+M3Q/6ea+iX/LT8Zuh/0819Ev8AlqG9Urj+fyvplfxp6pXH8/lfTK/jTYJn8Zuh/wBPNfRL/lp+M3Q/6ea+iX/LUN6pXH8/lfTK/jT1SuP5/K+mV/GmwTP4zdD/AKea+iX/AC0/Gbof9PNfRL/lqG9Urj+fyvplfxp6pXH8/lfTK/jTYJn8Zuh/0819Ev8Alp+M3Q/6ea+iX/LUN6pXH8/lfTK/jT1SuP5/K+mV/GmwTP4zdD/p5r6Jf8tPxm6H/TzX0S/5ahvVK4/n8r6ZX8aeqVx/P5X0yv402CZ/Gbof9PNfRL/lp+M3Q/6ea+iX/LUN6pXH8/lfTK/jT1SuP5/K+mV/GmwTP4zdD/p5r6Jf8tPxm6H/AE819Ev+Wob1SuP5/K+mV/Gnqlcfz+V9Mr+NNg6fE/XelLvoa5W+3Xdt+S8hIbQG1gkhaT3jFdy8ey0z49f2jT1SuP5/K+mV/GustSlrK1qKlKOSSckmoZK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106" name="AutoShape 10" descr="data:image/jpeg;base64,/9j/4AAQSkZJRgABAQAAAQABAAD/2wBDAAUDBAQEAwUEBAQFBQUGBwwIBwcHBw8LCwkMEQ8SEhEPERETFhwXExQaFRERGCEYGh0dHx8fExciJCIeJBweHx7/2wBDAQUFBQcGBw4ICA4eFBEUHh4eHh4eHh4eHh4eHh4eHh4eHh4eHh4eHh4eHh4eHh4eHh4eHh4eHh4eHh4eHh4eHh7/wAARCAFaAOoDASIAAhEBAxEB/8QAHQABAAICAwEBAAAAAAAAAAAAAAUGBwgDBAkBAv/EAFwQAAEDAwIDAgUOCwYDBAcJAAECAwQABREGEgchMRNBCBQiUWEVMjU2N3Fyc3WBk7GyswkXI1RVVpGV0dLTMzRCUmJ0FoKhJThlwxgkQ0VThKIoV2ODksHC1PD/xAAbAQEAAgMBAQAAAAAAAAAAAAAAAQUCBAYDB//EADERAAICAgAEAwYFBQEAAAAAAAABAgMEEQUSITETQVEGMmFxkbEUIoGh0RUjgsHw4f/aAAwDAQACEQMRAD8A2WuM1yE7YrbbtOQLnKnxXHiXngwEhsN559mrJPaejp35r97tTfqDYv3qP6FF+3LR3yXM+qPVyoCm7tTfqDYv3qP6FN2pv1BsX71H9CrlSgKbu1N+oNi/eo/oU3am/UGxfvUf0KuVKApu7U36g2L96j+hTdqb9QbF+9R/Qq5UoCm7tTfqDYv3qP6FN2pv1BsX71H9CrlSgKbu1N+oNi/eo/oU3am/UGxfvUf0KuVKApu7U36g2L96j+hTdqb9QbF+9R/Qq5UoCm7tTfqDYv3qP6FN2pv1BsX71H9CrlSgKbu1N+oNi/eo/oU3am/UGxfvUf0KuVKApu7U36g2L96j+hTdqb9QbF+9R/Qq5UoCm7tTfqDYv3qP6FN2pv1BsX71H9CrlSgKbu1N+oNi/eo/oU3am/UGxfvUf0KuVKApu7U36g2L96j+hTdqb9QbF+9R/Qq5UoCm7tTfqDYv3qP6FN2pv1BsX71H9CrlSgMfahvF6sVnkXWfoOzCNHAK9lyClcyByHYec11rolKLnKQlISlLywEgYAG48qmuM3ua3f4CPvE1DXj2XmfHr+0axZKJdfty0d8lzPqj1cqpq/blo75LmfVHq5VkQKUpQCmR56VrB4c3EnWvD5GmDpC+O2sy1yA/sbQrftDe3O4Hpk0Bs/keeleZMLwkONDkxhC9byilTiQR4uzzGfgV6Yw1FURlSjkqQCT6cUBy0yK+K6VoT4QHhA8V9L8YtR2Gx6mES3Q5IQwz4mwvYC2lWMqQSeZPU0BvvTI84rVnwH+Kuu+I961PH1he/VFuDGjrjjxdtvYVKWFesSM5wOtZd8IbijB4T6DVf34wmTX3hGgxN23tXCCck9yQAST7w76AyTTIzjPOvNnUXhUcZbrMW7Gv8a1M7soYhw2glI825YUo/Oa2g8CTX+q9eaFvtw1fd13OTEuIaZWttCClHZpOPJAzzNAbDUrS6d4bVyizn434voauxcUjd6pKGcHGf7OtgfBv4pSOLehpGpJFnatKmZ64oZbfLoISlCt2SB/moDKFKUoBSlKAEgdaVWOKOsrXoDQ1z1Zd96osFvd2aPXOLJ2oQPSVED0ZrQ3V/hZ8WbxOdXaJ0LT8M5CI8WKhxQGeWVuBRJ9IwPRQHozkeemR5xWqHgOcUNdcQNR6jiauv7tzZhxGnGErabTsUpZBOUpB6VYvCw8ISRwvmxtNaagxZd+kMiQ67JypqM2SQnyRjco4PeABjrmgNjcjz0rzLleEzxqlP9r/AMZLZB/wtQ2EpHzbK9CeEVzm3rhhpm73J8yJsy1sPyHSACtam0knAAHU91AWulKUBT+M3ua3f4CPvE1DXj2XmfHr+0ameM3ua3f4CPvE1DXj2XmfHr+0ahkol1+3LR3yXM+qPVyqmr9uWjvkuZ9UerlUkClKUArTP8JV6zRvw5X1NVuZWmf4Sr1mjfhyvqaoDTu3f3+P8an6xXsVB/uTHxafqrx1t39/j/Gp+sV7FQf7kx8Wn6qA5VdDWm/GPQXg73LiffZuruJ9wtl7dkAzIjYG1lexIwPySu4DvPWtyFdK8t/Cp/7wOr/94n7pFAbgeCppzg/pefqKTw31vK1C45Ha8fEjow2krKVD8mjr5Xn6Vhzw8OImk9bQNLsaU1FCuzcdx9yQmOsnsyQkJ3AgenHz19/B6oW67xCabQVrXbY6Ugd5KncVr5rvh5rTQqIi9W2GTakzNwj9spJ7TbjdjBPTI6+egOPhYzYJHESwsaqdQ1Y1zmhPWtRSlLO4b8kcwMZ6V6AaP134PPD/AE+6nS+oLJa7dOkqCiyp1xLjyUpz3HmEqT+0V5z2K1XC+XiJZ7VGXKnzHUsx2UY3OLUcBIzy51mGTwJ4tr0Fb7enRNw8abukl1bfaN+ShbTCUq9d3lCh81AYcvK0OXWY62oKQt9akqHeCo4rcTwIuKegNGcLJVl1NqaJbbg/d3HW2HULKilSGwD5KSOZB/ZWmchpxh5bLqdq0KKVDzEciKvPDThdr7WKI950zpqXcoDUsNuPNKQEpUkpKhzUDyBBoD1UkSmY8dciQ6hlltJWtxaglKUjmSSegxWG9U+FFwesElcU6geurzatqvU2Mp5HzLOEH5iaw5+EH4g3KLKtPDu3SnI8V6IJ1xDZx22VqQ2hR64GxRI78jzVizwQOD6+JGtxdLxHX/w1aFpdlEo8mS71SwCeWO9X+nly3A0BtZY/Ct4PXOUIzt2n2tSjgKmwlJTn0lO7Hz4rNFnukC729m4WubHnQ30hTT7DgWhY84UORrSHw5eDvqJdvxiWCMUwJiwm6ISchp4nCXQOoSrkD/q5/wCKoTwF+JE+wcSmdEyZbq7NfQtDbS1koYkpQVJUkd27bsOOpIz0oDLfhw8RdHXXhdcNJ2rUsGTeWLk03IgtrPaJ2LO4EY7iPqrRVv13LqKzB4SPDnWtp13qjV1y09KiWKVd3VMS1qTtWFrJRgZzz96sPBJKsZx6TQHo/wAK7x4POi7dcrzo672SGhiOyi5ym3nF4SpW1G8qz1Ua018LHUdp1Vx2v96sdyauVteTGTHkNKyhQTHbCse8oK+fNXXRPBbijC4S6/tMrRs9uddE27xJoqby92cgrXjysDCefOsE6r07edLX2RY9QQHIFyjbe2YcIKkbkhQzgkcwQfnoDKHgpReFsjVl0PFV23t21uDmL446pCC8VjptPM7c+9Xo1owWUaWtidOFo2YRW/EC0SUdjtGzaTzxjz15R6F0PqrW01+HpWzv3R+O32rzbSkgpRkDJ3Ed5FeofCeNIsHCjTNvvDRhyYNpYakocUB2S0tgKB59xBoC40qv6f1lpvUE2TDs9zZlvxgS4hII5A43AkAKGe8ZFWCoUlJbRlKEoPUlplP4ze5rd/gI+8TUNePZeZ8ev7RqZ4ze5rd/gI+8TUNePZeZ8ev7RoyES6/blo75LmfVHq5VTV+3LR3yXM+qPVyqSBSlKAVpn+Eq9Zo34cr6mq3MrTP8JV6zRvw5X1NUBp3bv7/H+NT9Yr2Kg/3Jj4tP1V4620Ez4+P/AIqfrFexUH+5MfFp+qgOVXT5q8tvCp/7wWr/APeJ+6RXqSs4FeW3hU/94LV/+8T90igM2/g1PbFrT/ZxftuVIfhKQArRvL86/wDLqP8Awantj1p/tIv23KkPwlfXRv8A81/5VAa6eDicceNE/LUb7Yr1TkAdgo+g15V+Dl7vGiflqN94K9VZH9gv3qA8eL8f+253+5c+0a32/B2gHglcMj/329921WhN99m5/wDuXPtGt9vwdnuJXD5be+7aoDCPhnWaRqDwomLLFkxIrkqDFbD0t9LTLY8vKlrPIADma294Iw+H2lNJQNF6Ov8AZ564zRcd8WmtvOvuHHaOqAUTzJ94DAHICtLvD4JHhAP4OP8AsuN//Ku3+D458d3QT/7nkfaRQG8PEZ7Rr1kfser7lZ40W5MraLM+ShoOpPJWNxGeo5jpyNaEcP8ASrGjfC60xY4V2g3aCi8NOQ5cR9DqXGVE7clJICxjBHcQe7BrJP4Sj2b0aO7sJX2m6wT4MSifCA0Tk8vVZr/96A3G8P7lwHdH/iUb61V55AnNehnh/wDuEu/KUb6zXnkOtAexja22bc24rACW0n/pWhfG3TFm1bxh1NfZiroht6UlltUdk7B2TSGlHO05ypCu7GB158t7pLJfsvZDOSyOh9FaXXx2S1xB1LY2HISDAm5UFsKUspeSHRySpIABUofMK0eIW2V080DofZjFxsrNVWQt7T0vV/sd3wX4Fo4Xa4uV4enSJ1tnQPF9zTO5bKg4lRyE+uGB3DPorLvhAa6SuFbLLYlImIuaFyHHG3AEGOjCTz581KWjAx/hV0xmsNx0SkOLkoLa30kb1MhQyM/4kEnd/wDqzjp5q4nVGfdpLkKQ7FbQGg+loAguFTqSBuBAJ2A/PzAVzqlhxS2VcoT9Oj/k6q/2bxqc+qdSaW+q7+T7bJDSs6TYr1GuNmjkyGHitDAUEjfjPZkjklDg8nPTKvPyrbqBfbfNdhNxnFOLmRxKQkJ5paIBClf5QcgDPMn3jjTu2TSuWwy1IhuSHB/6svmEPkKHrfOUqwTg9Cs+itifBtujd/4bM3nxWWw65IcjkSU4yhlRab2j/IEpHcPK3e+drgs5/mi+3QqvbOut2wsj36osXGb3Nbv8BH3iahrx7LzPj1/aNTPGb3NLv8BH3iahrx7LzPj1/aNXrOKRLr9uWjvkuZ9UerlVNX7ctHfJcz6o9XKpIFKUoBWmf4Sr1mjfhyvqarcysOeEZwPa4xm0JkX9y0pthdKSiOHS5vCRzyRjG2gPM1pxTTiXEHCkkKB8xrKCfCH40JSEp19cQAMAdk1y/wDorPMjwL7ExcY1ve4kPolSkLWy0benK0o27yPL7tyf212P/Qitf/3hSfP7Hp/noCmeC3xn4n6r47acsGodYTp9slKkB+O4hsJXtjuLGcJB9ckH5qxZ4VP/AHgdX/7xH3SK204PeCvB4dcSLTrFnWT9wXby6RHVDSgL3tLb9duOPX5+auhxV8FW2aw1zddWzdcO25VykIJZTCC0oUQlCU53AnJx+2gKP+DU9setP9pF+25Uh+Er66N/+a/8qsu+DfwPg8Hrxe3I2pnbs7cI7AWhcYNdmkKWUnIJznyuXors+EXwTi8Y12cSdRLtPqb2pTsYDvab9vnIxjbQGhvg5e7xon5ajfeCvVST/d1+9WqmifBVsOhOIemr69xBU7Jj3BD0WK5DSjxhTfllAO/zCtqJUlhiM46+v8mhOV4SVYHvDnQHkHquJIg6musSU0pp9iY626hQwUqCyCD89Z08GXwiBwr0nI0q7pc3fxq4CQy6mb2GwrCUKCvIVn1oIx73prP3GPwZNK8S785qiyXxVmmylKEotsh1p9aTtKinIwrIIJBwcZ65JxjE8Em327U0SBO4huiWXAttluyOqLiUlJJCs7cDcnJzgZGaAr/4QixyYvFe3X/s1eLXG2IbCieQdbWoKSP+VSD85rpfg9/d4d+R5H2kVu3xP0BpriLpdywakih+MrC23EnDjLgBAWhX+FQyefPqQcgkVr1pXwZtd8N9UPag4a6+tbUpTC2EG5QdwCFEEgkbh3DntoCu/hKPZzRv+3lfabrFfgV6bl37wgbHIaaUqLae0nSnNuQgJQoI/atSB+3zVsBrbweuKvFKdbpHEriFYFiAFpa9TYBJSFEbh0QCfJHWsvcAtC6A0HY5dn0c6JckKR6oTHSC++rntUo4Hkeu248n12MnJoCieH/7g7p/8SjfWa88h1r0743absPF/TP/AAMjUJtzrkrtku+KqV2hYJC0oKtqV4J57ScYrCcjwKbTGZLz3EKUEJIBxbgTkkAcgr00BuFEGYbPxafqrzj8Jq9StO+E7qpyK44llxUZL7aF7e0QY7RIz3H016ONFLcdLe8ZQkA1rTxg8F+28QeI931Y7rZcGTMS0tcVEVK+zCWw2k5KgefZnu89YyipLlZ6VWzpmpwemjDultUWK+Qi9bxsKDsIk5RsOM+u57jz7iScV3p7D7k2DOL7S4pC2nFvfkXUN4JSlYKiVJ8nIK8FOeeQTXOvRMjhfP8A+FXJjjsRO6YicUdmp8HCFNgAnBScEnOcLRjrX4vzpZtrL3i4dRAUmQIvZp2ttjkpwkjIITuPk9cEYPM1yl9KoyHCK7+p9XxcmWdg15Mmtrq9LXVf9/B2pXaz7UuE3FkSDMSY8ZZZwUvK8ltWQMgZI5kD0Z6VunYbcxarRDtsZCUMxWEMoSAAAEgAfVWpfDFL131/YLfE7WcpUlEiS6h0hpltsh0qAzjb61OT/nTzJzjcJIq04PVKEJSku5yfthkRsyYxi96RUOM3ua3f4CPvE1DXj2XmfHr+0ameM3ua3f4CPvE1DXj2XmfHr+0auGciiXX7ctHfJcz6o9XKqav25aO+S5n1R6uVSQKUpQClKUBUtWW26L1jYL7b4SZbdvYmNPN9sG1fley2kZ5H+zNV5entUrvsueYjKFOreUC28lIUgutLaSTgqJ2tlJJO0FR2p25xk7FMDzUBjBjSF4uNz1bdrrGbaeuCP+yGjKUvxVYZSkK5ckr3ISrcnO3JweuexH0pcHVvx7jb2XiqYp16c4+VGU2ZqHkpKOnktp2+UOWAlPkk5yPgeamB5qAxzbNF3AXZkXDsnrY1LW4mOXVFAb7acpCdnQgIfYG08vJx/hFVuLarna7nHtFwhu3CeqVAVGldq6oxGEOp3NpJTgpCUqJKTz3ELxgZzVgV+doNAUjV2l7tebq9cWJ/i64bDYtjYSCC6lYdUpRxlO5SG0nH+FJ7jVQVbrpcdQi2w4Tjc5C565U4rcR2gU6C2Fcu4HAyeg8jKc1mfaOuOdNozy5UBjOBpC+R9QokPkvtB5txhbbjaRFSl5a1J5oKzuCue0jO4pJAANS+vNPXS8T48i2vBrsrfLjqPabVFTqmCAORGCG1gnuz6au2B5qYHmoDD190XqmTY58aAx2S32pRgBchrfCdWlIQQQgJbG5JX+TBUCeSgDykbboSa2lUmYzGXMW5eHFObyolT87tYpPnKGiUj/JkhPImsn4Hmr7geagKZpWzXC3Xe8PmOGGpAV2S1LC1KX2jisnbjIwoc1Dd1BJAFR3DnT9909dZKX47TdtkNdo8VOBx5yYT5awR0aOSUo5bSpQACcAZEwKYHmoDHFw0A/P0+IsudKefTPU8214x2bTLS5e9zbsCSVFkqTkkkblAEZNRt903eIbclyPGLaky31+NMuFTkpp50dixtxkBAKBz5AN8uROMsHA5107zNZttrk3CTkMRmlPOkDJCUpJPIegUBjJjRmoG3WlFpTwZcSqchyW2oXMBzfj1gPnOVq/0etOa7900pMfUl9uxstKUy1+TZeQdmxx89kd4KVgB1Bx63yTgjCao9z45350brPY7Y33pTKccWTk+SFFONpx1wCM9CRzqR0dxvdkSUt6ntDEJkYS89FWtRZUehU2Rkox/iSo+9yONRZ+M5cvOtltZwLiFcOedTSLXfuGlr1Rpa2Qb6yBMisM5dZec3NPISkFTbhO/qDzJOR1zzroaX4JaXtNzNymvTrs+ObaJjiFNNqGMKCEpSCRjkTnHPHM1k6I6y/HbeZcQ424kKQpByFAjIIPeK7FbDhCT20V9eRdVFwhJpPutsgtOaU09p5Tq7LZoFvce/tVxoyG1L+EUgZ+epwV9pis0kux4lP4ze5rd/gI+8TUNePZeZ8ev7RqZ4ze5rd/gI+8TUNePZeZ8ev7RqGSiXX7ctHfJcz6o9XKqav25aO+S5n1R6uVSQKUpQClKUApSlAKUpQClKUApSlAKUpQClKUApSlAD0rgmsNyI6mHUIW2sFKkKGQoEcwR35rnr4oZFAaicQdLDR+rJMOS9cYEB59xdvdUre0prIIAWoFI27gnCsH3+RPUtwUq5wpJlR5cV4qYLzagndu5oyB5JO4YyMevIxzrYbjbpqTfdLmVBdCZdrKpSG1IKg+Ag7m8jmCR0PPmOhrXNMRq6RCpUBlxt5PkvQ5HlE9xC8J9HfXIcXxvCu35S/Y+kcDz5ZuHyyf54fPy7d9mbeDN2NvnDTj77YjSNy4SCMFDgypbYPeCNygkdNq+oOBlp+S2w4024cKdXsR6TgnH7En9lax6TvElKy7LhvC62xaZBaCBl8IOd7ZBKTv5pIBOCrB5EZ2BfnIl6nsjDGx2M9CkTkOpV3pLKE49BS+o/MKsuA5M7KXVY9yh0+a8mclx6iFeTzwWlLr8n5lhBpUWi5B6+uWxhBV4uwHJDnPDalHyEdMEkBRIzkDbkYUKlKvSkKfxm9zW7/AR94moa8ey8z49f2jUzxm9zW7/AAEfeJqGvHsvM+PX9o1DJRLr9uWjvkuZ9UerlVNX7ctHfJcz6o9XKpIFKUoBSlKAUpSgFKUoBSlKAUpSgFKUoBSlKAUpSgFKUNAROpL3b7FbnZ1xe7NpHQDmpR64A/b8wJ6CtPdWuW2df5820+oscS5C39rwbQsFairaFAEHGepQT9dZK8IC9SLnrh2yJY3t2tKAkrUAnettKyQOZzhYBzj1owetY/0tJtstmQ7cLxClsoyW40IEKKUnGVDerCSQMZKRg5JweXNcXzJczrjHaXfzO99nuH14uP8Ai7ZdZ70vgiHjyb3anI82HMDcuGsyGGX3G0svBONzaVp2hIUCOqQT81Ze4F8Vzr69XC16d0xM36fgsQ2ZUp0JYwtfllwpBKT+TRtSMlQSr1vdr5x24hzk2+JpnTsdFsRMRhbTKR2+M7dh2HHXKcDopKuZIGN0uBmkGtF8LLBYFw2GJjEJvxzs0AFTxG5ZUR1O4nnW7wmiyNfiWR039vic9x3Lqvu1WuxabJb1QIq0uveMPvOF190p271nrgdwAASB3ADmepkKAYpVwUZT+M3ua3f4CPvE1DXj2XmfHr+0ameM3ua3f4CPvE1DXj2XmfHr+0ahkol1+3LR3yXM+qPVyqmr9uWjvkuZ9UerlUkClKUApSlAKUpQClKUApSlAKUpQClKGgOvMmxYbSn5clqO0n1zjqwhIycDJPKkSZFlNJdjPtvNq5pW2oKSfnFYE4v6gux1DeoSHwkMXNmIyFJO1LBhoe3YBHMuKWkK7t3+mqpofWsjSd+RcWV7bfIcSm5xAk7MchvSByCx1CwDuAwe4is/qUVe6pLSXTZ4yuUZcrNrqVwQZUeZEZlRX25Ed5tLjTragpK0qGQoEdQRzzXPVmewroainotVlmXN1qQ83EYW+puO2VuLCUklKUjqTjkK79fFJChg0BqaxYOKnE56Zr2do+LbIdwUPE7a7JLMotpSEJU6FpAKSATnIJ/ylOKnLRwg1jeZSYN1KrTbXl7p0ovIU8tGf7NpCVKAB5jKiMDPJRJNbKlCaBAHTNaVmBTZZ4kl1LerjmXVj/h4ta7L1RrTY/B7mveEY9rS9twY+l7SWjZYbDm4qLaEpbChjyQkgqPPJVjzmtlkKSchPdX5kMNSGFsvNhxtxJStJGQoEYI/ZUPpR55pEizy+0L9vUG0uuL3l9ojLbmTzJxlJzz3IV1GCd0qCcpSlAU/jN7mt3+Aj7xNQ149l5nx6/tGpnjN7mt3+Aj7xNQ149l5nx6/tGoZKJdfty0d8lzPqj1cqpq/blo75LmfVHq5VJApSlAKUpQClKUApSlAKUpQClKUAr4a+076AwX4SkMx5jE2O6227NtzyQVHo5G/LNKI70eUtKvfSKwZfVuJkJfjoB3o8pvJytPUY9I7vfweuRm7wj32Hr6xCkNF1KIbbZQD65DzjhcT8FSY+D5xWBdTPtxmxOYcBYbd3nHRrmd+QOgIUoEY5HB89c7mcssppf8Adiuyes+hsV4LmsU3nTb2nnX2XF20JciFJIUqMvO0KB70qyOXIAoHXNZmW4htJU4tKUjqScCtLeB1wXZOLtodWsIafleKpKTjc3IynYr09qM/MitpdTTWJt1NvkuvNW62Npm3FaQQhw5PZMlQGTzSVlKefkoByF4Nxi2c9a35G3RPmh1LfuSTgHJr4o4HOofTqrlKW5cbgFxkvpHYQiBllAJwVnvWcjIHJOAPOTJzmi7FcaC3Eb0lO5s4UnIxkHz1ss9iq3niJpu2XQW0vSZkoq2ERI63EIVz8lTmNgVkEbd2fRXHO4jWaC0l6ZHmRm1EhKny00DjGfXLHnHP01j+ToPXLFydTCjxlNIZ7GMpFy7NhvAwHA2WlbF45+tWAc8yDio6Gy/PnPWi9TInjtneLK20todkZxycUtxsABaMK8hCeRHPHKubz+KZuJ/clWlBfX9NFlViU2pKMtyMpztfwokBM522zfFnEhTS0uMK7XIyNgDmVkjoEgk91Y6vfGH1N4x6fsrGnLpuu1pecmxXFNJeZQ2ouNOlIUQMJS+NpIJ3jvAB4daas0zw4sD2oLopPjDbRajNuPFT7xxyab3ElKcgZCcJHXHKsd+D9ZZGq4924iatQ6mfq6YqOglZGyAhCj2aCeYbUWwk+dLYA5E51cHj99lcsi6Oq10Xk2/RfLu2YX4irlyJ9TaJa9VS3j4ui3WuOMEKeSqS8vz5SkpSjHwl59Fd22Rbqy/vm3US0lJBQI6WwD5xgk+fvqI4a3Z246ZabkTGJkqGfFnpDRG1/ABQ9y5DegoXgcgVEAnFWqurqsjZBTj2ZotaemU/jN7mt3+Aj7xNQ149l5nx6/tGpnjN7mt3+Aj7xNQ149l5nx6/tGs2ES6/blo75LmfVHq5VTV+3LR3yXM+qPVyqSBSlKAUpSgFKUoBSlKAUpSgFKUoBXw19qI1dfYWmtPTr3clhEWGyXFEqA3HolI9KiQkekijBROOGi7rqFMO62FEd6bD/tozq+z7ZsbsbVnkFJC3Bg4B3nmMA1rRrm0XKyyEqvEBVufeBCA462oOgdAdqlJP14q08StbX+6ynZLl0fWtxQSxEYeCGAegSzuSFKAPMuYyeZ5AbU42vDkt1RTJub0kjmttxW9CT51KWCf49cYzikvnTbPmiuvqV2TKEn07nR05fWbXqS1T+2bbYts6O+6OZ7FLbyHQogD1qUoUOWeRB84G0PDDidpPX8q53o3Fpm1wLm472bqylb72djB7L1xSlltK+eRvXyALea0iucm23a7rt1ubdebQFOSZCMJ3JT1QgY9aTtHpPdVwsrcx2LGbcW23HeQnaypklCFEchgKCefcQB3ecVuwmqIb9TONngw6rubxz+L2g4Kwl27uKSD+UUiI6Qjzkjbnl34Bq2aevtq1BCE6zzmZsYkp3tn1qh/hIPMH0HBrSXTWmX5UgsMJUJYaJR4o2Q3t/wAykhKjkY5A9c8vRs/wP0zOs6ZFyltuxm5EViOyy6MOLS3u/KODuJ3YAPMAd2cDCnMlZYoKPT19D3quc31Rk0pznlVb1RobS+pZCZF4tLb0hKOz7ZDi2nCjn5JUgglPM8icczVlJwM1GXi/2e0IQq63KHBCzhPbvpRuPoyedb7ipdGe/NrqVm/8JeHl70+5Y7lpaC9DccDqjgpd3jOFdqDvzzPPPefPWINMzHbTw700kISwYcmDb5jSSB4uVOojLSeZ5pDh/wD8a2PgTIs+GiXDkMSY7oyh1lwLQoecEcjWPNd8KrVdV3K6QLldLY/JbLr8WI4gMSXkjKVrQpKvKyOqcZ69edVHFuGvMrhGL1yvfwNvFyVW5cy3tERw5UvTl9s8a4MMIkXftoLiov8AZ9sA5JQSOWEeTJ2ju3hNZjFa6ae1AEzLM2hMqeyuZFealKV2iwFrStS18gEpwpSARkZJGBWxaa8fZ+2yWPKNndSf07mfEKVXYnHs0VDjN7mt3+Aj7xNQ149l5nx6/tGpnjN7mt3+Aj7xNQ149l5nx6/tGr5mkiXX7ctHfJcz6o9XKqav25aO+S5n1R6uVSQKUpQCvhIArilSmIrC35LqGWWxuW4tQSlI85J7qrypU/ULgbtqpEC2FSkuTFI2OvgcsMhQylJP/tCOYGU5CgoASd61DYbIhLl6vVutiFnCFTJSGQo+YFRGa4Imp7XOa7a2qk3Bk+seixXHGnPguBOxQ9IOK7VqtFutbKUw4bTRSAC5jc4r0qWcqUfSSSa+XO92e2PIauN0hRHFjKEPPJQpQ6cgTk0BHv6guja8o0de3mc43odi59/aXgcf9eXSvruopfZExdMX2S5nAbShls/tccSP+tfJWr7Y28GI0O8T3FckeK215baj5u12hoe+VACv0qRfLgy2I8EWlKz+VXKWhx5tPftQ2VJJPQHfyznBxigJGw3EXS2tzOwcYUoqStpwgqQpKilQ5Eg4KSMjzV366lsjNwYiI6FrWEDG5asqJ7yT3knJrsFwHIA6UB+6VG9q+3f0NlQVGfjFSU4HkLQoZ59TuCx72z012LlOZgRHJL+7agckpGVLPclI7yTyAoDtVijwokyk8OGZbK1tRod2hyJjoTuDTKXOa1J7wlRSfRjPQVlRpe9CVFJSSMkHHL0cq/ElhqSytl9tDrTiSlaFgFKgeoIPUVjNc0WiGtrRpPeLbK9WC9tMdZaV2wUgKWEKIxlXXeoo94AHlkAnp6g4e6xf4aJv1g05OuEi6SUxbbFZiqUUNrG5UtfmRywkqwPK3knycbROcF9D+MyFswpMePKeQ7JhokqLDm0jydis7EkJCSlBSNvLpXa4wajGldJFiIgJkSkFiOlOUhCQBuI29MDzdOZ6A1W4+I6Nyse0uxrwpUHzSNG3NEDQrAsU/sJF5kKQ5dFIWlQisoUPyeQfW7lJKyepQnAxgnNsHghq2TAtCrcmOY023wVrfceGI60tN7yoHys7k5wkLB5c0VGaD0OvV+tFwJCH3ESkE3JXYhCWIylBS0HAwhSgkJSnqArkNqOW4jDSGmktNoSlCAEpSOgA6CvarWSnKS6ExirOsivcPdI27R2nGLVAT2i/XyZK04ckOkeU4r0nzdwAA5CrIBg19r5u54rdjFJaRsLp0ON9SUNKUpQSkDJJ6AVrLrC6ybtrIXRby0sPjsnkKcKwjLgSygdySlSljljvzzOazPxa1AzarH4kpxCHJ6uyys4GzI3DnyychPzk91YFmNOJuUxzeVIechPf/m+MZUfnwg++Se81YYMNPxGc5x3IT1jp9+r+Rl/gTdnnU3jT7xWrxJbUphSlZ/JPbxt+ZbTp95QrKKwCk8qwrwGQl7Wl5uaHFFL8FphAwNpbacUQoefKnHOfQjbjznNla2Sl4stFpwtyeJXzd9FJkcPLSu/pujMqZGYMgSXIDQb7BbwVu380FSSTgnaoAkZxkkm6jFfTStSFMK23Fa31ZZTsnNJSe9FP4ze5rd/gI+8TUNePZeZ8ev7RqZ4ze5rd/gI+8TUNePZeZ8ev7Rr0ZiiXX7ctHfJcz6o9XHIPQ1TXOesdHD/wqZ9UeuUcPLD+kNWfNqy6f/2KkgtpUAOZqPu93h2+KXnH0KO5KEtpIK1qUQlKQPOSQB79Q8XQOnGXg64LvPx0buN7mTWvo3nVJP7Kk0aes7EqLKiW2NFdjKJbLDSUdUlJBwOYwennAoDqQbVKnvNT9QhDrgKHGYaFFTEZaTnP+tYODvPTaNoTzJsG0ZzjnRPIDPKvtAfh0FSSkKKSR1HdVQjxNT6fdK4tut97YdXvlPIkFiY4QEpB2rCkOHA73GwAOQHSriVAHnXBFmxZfaeLPIeDbimllByErTyUnPnB5HzGgIk6hCG8yrLemTjO0Qy6R9GVc61y4z8RdUS9VzbNbhcIcJoIS0w805F3oKc7lhaQo7ieeUkeQkDGVlW1JHLpWK/CM0varloSdf3oyU3K1shbElKlApRvTvSoA4WNu7krOCcjBrZw7a67lKxbRpZ9Nl1LjW9M1t04uVb1ePR2IVqc6KehO+LuY5ZAKQO/uKueO7OKyXorilqK0zwJUqdc4q0gGLNbUkqwfXNvKHNWOW3O08unMnE9nmlm4NRGYzygRnt1KKQDnv3c/n9FW9qU4V9l4t2oPJRDg2p6cjnHPn0Hz4rqbsemyPK/sfOY5mXi288W1/l0/VM2JVxC0guDb79IvkG2w0yFRpDlxfRGLCi0VbFbyACSEY7iDkZ61L2+42+8Bm/qktC1oTvhOKWA28CP7fJ7iCQn0EnvGPPXwkZqjPtdrRFWw2ltUhW/aTkkpABST5IweWe/oM1mHSNyMfRVjszbjKG4kJptDD00FSTjcvGN2MrUTj3s9BjnVgud8q4PojtJccVWDXkzj+aXkjaF/iFpJhAWLoHWTyS+0ytTK/guAbFfMTX1jiPotxwIc1BEi7jhK5RLLZPmC1gJJ9AOa1hlrvIUXVmFsJ5hKFrKU++VJz8w+aou/Tp7cAuR2I5O7BWFKVj/AJcA+YdeWc88VvLg8Gvef0NCr2jvnLrWtfM3ZZksvIStpxK0K6KScg/PXUvtltV9ipi3aCzMZQvehLg9arBGQeoOCRy7ia1O8HvUOo4/E+32q2Im+Ly1ET4pBU0lkAkuqIylJBIwcgnOOnKtwU9KqszFePZ4bezosLLWVUrEtEfY7JabHBTBs9uiwIyVFQbYbCBk9ScdSe8nrUh0r7XxVaqSXRG4RmprtHstqduEgOrS361trG5xWD5IyQPnJAAFY1g8YG1Xfs7hanY8ANb3XEq3PRzjO4oAO9vkRuQScj1vXH48IV5yS5a7YUzTDaKpD5hyHGnQtXkNn8mpKlJ29sSkEk+TgHFYjnM3BK0Lg3BMlKCpMRcgb1NOYwEFYwTzyCF5Ks4JSQFVvUY8Zw5pFDxHiNlNyrra6d9/Yy7xmfhy5VmUl9mRFuEV7ZtUFIdSNpOD0IIcz7wrEN18YEtq3FxbZW42wh8ncogyGlNq588hIeHPmSgnvrmOo2pmkzBdJhJiTEyGUu8jb5GSHEn/APDWhSlAdCoJI9diuC+SmVsWy7PFTfi0xoPoSvO0h1Pf34II/wCc+evepckHF+RW5clderV2l3+DRlrgc4ler7tGaA2xbexvx0R2jiwlP7Gjy97z1mWsPeDhCd7HUF8kuEuSn2Yu0etAaQXOXnwqQpHvIFZU9VrX6pepnqjE8e27/Fu2T2u3z7c5xzHOtHIe7WdFw2vkxYL4fc7tKUrxN4p/Gb3Nbv8AAR94moa8ey8z49f2jUzxm9zW7/AR94moa8ey8z49f2jUMlEuv25aO+S5n1R6uVU1fty0d8lzPqj1cqkgUpSgI68XVq1obcdjzn0rVgCLEcfI98IBIrpG+Tn2VKt2n7i8ojCTICYyM927edwHnIST6D0qexSgK2bRdbotpy+XJTTITlcCArY0pX+p0gOLA7sbAe9J7p2JEjRIzUaKyhhhpIQ222nalCQMAADoAOVc9KAEVWdV6WYvzqvGXUrjuxzHfjvJUttaCSegUMHmRn3vMKsx6cqqGsLxq22XFBs+nFXKAlnc64hSNxWSfJGVhQwADyQrOe7HMDVDivptzQWrl2pu9szWnAFb9vZONEgHa4VEjODnI58+g61xWcOgq8ZMlbSv7MtpVtAxzGBgjnu5rOOYqU4+227q11I1TdrXKi2+4LZW2Vx3UtsupaQ1sK1oSN52bh75xnFV22XVZkFD2zxZI3E7CMkEEZPQjoeWenoxXYYkndjxlKW32PnvFsdVXSjGGkv/ADWvVmOuKyUyeJOnbOQ8tKEMBSlq7Rat7mTgdMbccseflzrMj/jLSyibdlzIYbStKnmW9iSVHBKQkchy8pJGM8wKr9w0HLkalh8TH79plcNiAmQiCi4JMoHJCQUf5glQcPvYqRVeWAFxVttLSPKbCkZAyDy83UH5sY761cKrxZ2Ti/PR6cTnKuNFco9o7+vc6HqmmMw22uEmE7IAUnsuQPfyPIk95SrznBOK5tN2m8atvrOnbI27LmPIK1PuoLKW0pPNThIIKQCACMk8gBzzXb4cWpWttW2fTtwjrf8Ay6VyNpPJhOFKJIwduBt98jqcZ260XojS2jozjGm7LGgB3HaLTlTjmOm5SsqOPfpm5ixHyx97X0N7h/DlmLmn7u+38Mr/AAW4bNcP7XKQ7O9ULlMcC35ARsSEpHktoH+UZJyeZJPorIgGBQZ81fa5yyyVknOb22dZVVGqChBaSFfFEAjNfapnFLUl4sFqb9RbUZUmQFpTIcbcWzGI2gFYQkkklXJPkg4PMVilvoZSkorbKj4QVquh8RvsKRIat7SVM3BUVlLjzYzltzCkqGwZWFcsjck8gFGsPXOO6pDjrd6S66eS1vto/KDHIKU0EgdBhWMggYyORn9Q631IWPy+opjC21bFOK7ZhKlHrzKm2+/phZ7gk9+OtZaMnatkIm6glyXNqsIekvuZXnAxt5KVnHLIQf8ASasqFKEeVrZynEJVXWq2MnH12k9/7OrfNW2qM0pdzkw41wZR2MhpbqT4w2SfW49cDkkY6EqBxmq2viTYxADKbiXnN7JUpSVZWptaRvUccspCT6NtSsPhfaGH1NxrWy9IQOZlJ8lAIPlLSc4HTAOCfNjnWQOGvg9WXXLS515j+L2TaewkQ2UsOSVkclNnBw2PPz3HoSOZztsnXHm6GGJRj32ckYy/ZJffoZu4IRlPcMrLHts3tYjzZkzLgzyEh5atziGTnISCSnfjokY84yTbbdCtzBZhRWo7allaghONyj1UT3qPeTzNUfQ2lJXDLTTGndPxhctPxFKU02pREtoKUVKP+V3mScDacchnlV6t8tmbFbkx3A404MpUBjl73cfQaqm3J7Z10IqEVFdkdilKVBkU/jN7mt3+Aj7xNQ149l5nx6/tGpnjN7mt3+Aj7xNQ149l5nx6/tGoZKJZz25aO+Spn1R6sFx1BZLaQLheLdEKgSA/JQgn9pqvujdrDR4PQ2qYP/pj1P2ewWO0crVaLfBwnaPFoyG+Xm5CpIOj/wAa6bWEGPcRM7T1ghtLkZ+jSa5Dqy0IAL5nxgT6+RbpDSB76lICR85qcAAVnNfTg99AdO2XS33Njt7dOizGv87DqVj/AKGu7UNcdN2afcDPegoTNKNnjTKlMv7fN2iCFY9GcV1WLNfYW7xPU78hH+Fu4RkO7BjkNzfZqPvqJPnJoCx0qtNzNYxHSiVaLZcWsEh2HKUys+gtuAgd/wD7Q12he527adMXkHr66Pj5j2tAdu+XB+3xd8W3v3CQs7Wo7RSkrVjPNSiEpHLqT72TgVGHVTDDobulou9tJPr3Yhdb7uZcaK0JHPvI767arvJQje7p+7IHmAZWf2JcJrqK1jZW1pRKTcoeTjdJtclpAPw1N7PnzigPknUWj7hGXElXqySGXklK2HZLSgsHqCknn7xFY/Vw/wCCKbl48bXEyMko7Z/xY5Pejd2fzY/6VfnNZWHcBFcl3B0jARCgvPnrjmUIIT76iB31yrm6hnLSiDakW9rIKn7goKVj/S02rn/zKTjzHpWUZyh7r0YSrjP3ls4LlK05ddPyLe3cIgizIy2QthQUAhSSnKSOR5HlWtMjgVrSTqQpt/qdMhjI8ff7SJy7vyamyrPf5JI5delbXWC1tWi2tQWSpSUblFR/xLUoqUr0ZUonHpqQwPNXtRlW4+/DZ4ZOHTkpeIt6MZ8FuFzGgWpMyVNE+7zEJbdeQ3sbbQDkIQDk4yeZPXA6YxWS09K+4HmpXlZZO2TnN7bPaqmFMFCC0kKUpWB6CqZxYs+o7zZo8fT0plspdKpMd1wtCSjaRt3hCsYODjHPz+e50qU9PZjKPMmjXJHD7WkZ1d0uOn2JLrZPYtw5wfUgdx/KbCpfIeUTyzyA556lo0lre9yu2d07KiKIIzIWllLIPLbuV5Q9KkoUfMQMVsxgeamBXv8Aip60Vr4PjuXN1+pinSvCOEyGlakeanIbVvTBjoKI2fO4T5TxznmrAPXbWUmWkNIS22kJSkYAAwAK5KV4ynKb22b9VFdK5YLR8KQetfiOw0wja0hKRkqwBjmTkn5yc1yUrE9RSlKAp/Gb3Nbv8BH3iahrx7LzPj1/aNTPGb3Nbv8AAR94moa8ey8z49f2jUMlEs6M6x0cB+ipn2Y9S7OmmGDli6Xlo5yMz3HMfMsqFRK/blo75LmfVHq5VJBAybHdTlcPVlzZX1Sh1iO41/zDswoj3lCuDxHXCCkpv+n3QORSqzPJJHviSQD83zVZaUBBAarSrrZFjzYdTn66/a16mVyQzZ2h5y845/02pqapQEEpvVRB/wDWbKOfQsOn/rvo/Mv8GP2r1rj3BKTlwQ3ilzHftQsYVjrjeO/GTgGdrqXSIuZDcYRKkRFKxteYIC0EEHI3Aju6EEEciKA4LbebfcluNw3wt5nb2zKklDrW7puQrCk5weo545VIgcqpd3ZVFcQnUyG5DH9mxd4zRadj7jjC9p3I54/KJITnqE4FSKJtztcZb8hLl6gpb7USIyAZG3GebaeTnLmCjmegRnBIFj2+mvtRsO+WmUtCGLjFWtfrG+1AWfRtPPPoxXO9c7ey/wBg9OjNu9dinUhX7CaA7dKjXL/Y2/X3i3p9+Sj+NdZepITktMS3sy7k6pJXmIzubSBjO504bB5+tKtx6gGgJulRtlu8a6NPKZS+0uO6pl9p9BQtpwYJSQfQQQRkEEEEg09XrLv7P1Xgb842+MoznuHWgJKlflKgrPoNfqgFKUoBSlKAUpSgFKUoBSlKAp/Gb3Nbv8BH3iahrx7LzPj1/aNTPGb3Nbv8BH3iahrx7LzPj1/aNQyUS6/blo75LmfVHq4lQAJPcMmqa57ctHfJcz6o9d2TpGPcJCXrteb/ADVN8kJTcnIrePMpEctpWPhhVSQWQuJAyTinaI/zD9tRQ0xp7aUqssBwEYPaMJWT+0GitL6ZUcq09aSfTDb/AIUBK9oj/MP203p84qKRpfTSCCjT9qSR0IhtjH/SuKXpLTr7LjfqUyx2gwpcYqYWPSFNkKB9IINATgOaVWE2K9W2F2Ni1FJPZ82mrqPHEAZztKyQ8c9NylqI5dcYrtQ7843IZhXyILbLdADZ7UOMPK6FKHOXPOOSkpJzyBwcATikhQORnlVdkQ5dkdclWlhUmIslbtvSoJ2qKsqW1nABOVEoJAJGRgk5sCl4bKwCrAzgDmfeqvQdZWKSotyFTLY6nG5FygvRRnvCVOJCV486CoenFAcyl6b1VDlW6VGhXNpCg3Mgy2Astq5KCXGljIyMEbhzGCOWDXGzYodoiIgacsFihQySVtoZDKE+bCEIwcn0jpXeudptV3aHjUVDhKChDyCUOoB/yOJwpPnBSQe8VHOWG6N25UOJf3XW9uxCLkwmUNuMbVEbFr5csqUVHqSaAi9Q3F+x9mu7a10pp9hRw2mTFDe7oMblvpB+YCvzDnW+ZMebVraZfH0ISp2LaUo7NgH1pPYJLiN3dvWc4OK/Nufv1uuqIbukdOxFPAgOMTVpS/jrtPYeuxz2KxyJwTtOJ+JGuzilBCY1piDmG2UJccWo8yonG1I9GCT1yOlAVW4Wu3rROek6bfNtDYdny7/dViK6hAzlTaluFYTzOHEpSOoNdpES+X0uF5gC2KbDaGS8qI2tOMkhKAXFZyQd6kDlyQepnpdujx3BcbzeZD8eMd6USVttstq6BRCEp3Hny3ZAPMc+dddp24akfywHYViKVArUCiRLIVjCQebbWAfK9crcMbQMqA62nUXB28syIa5bERsvMXBmVLXIbUtKilKmVLJUCFI/0gpV03Dlca4o0ZiMyhlhltptAwlKEgAe8BXLQClKUApSlAKUpQClKUApSlAU/jN7mt3+Aj7xNQ149l5nx6/tGpnjN7mt3+Aj7xNQ149l5nx6/tGoZKJdfty0d8lzPqj1cqpq/blo75LmfVHq5VJApSlAKUpQCutPhRp0R2LLYbeZdTtWhYyFCuzSgK0bbe7Spa7VO8diHn4lOcJUkjHJt7mcHzLCuZ5FNdu2323zZCre6l2JOCNxhy0bHCnzjuWO4lJI9NTJANdW42y33FjsZ8NmU2DkJdQFYPnGeh9NAQrulYKIxZtU+5WYJBDfiUnCGvgtrCmwB3Dbjn0riXPu+n2WzdZjF2hpGFyQEMSUgc96k5CF8hzKNvoSa7J0u2GjHbvV8bi4x2KZpyBnoHMdqPfCwR3HpXagaZsEIJLFpihaRjtFo3uH0lasqJ9JNAVe76vsWorOGtPuSbo/4w0vdFiOr7ApcSStSgnCSAkkf5u7kc1NuTNRXKQpm3QPUqME+VLnALWon/4bKVd3nWU4OPJUM1Yg2kch0r6EgdBQELE03BQ9Gkzi9dJkY7m5M1QWpK8Y3pSAEIVgnmhKepHSppIA6V9pQClKUApSlAKUpQClKUApSlAKUpQFP4ze5rd/gI+8TUNePZeZ8ev7RqZ4ze5rd/gI+8TUNePZeZ8ev7RqGSiXX7ctHfJcz6o9XKqav25aO+S5n1R6uVSQKUpQClKUApTNM0ApSlAKUpQClKUApSlAKUpQClKUApSlAKUpQClKUApSlAU/jN7mt3+Aj7xNQ149l5nx6/tGpnjN7mt3+Aj7xNQ149l5nx6/tGoZKJdfty0d8lzPqj1cqpq/blo75LmfVHq5VJApSlAKUpQGPuPeuLlw+0S1fLRbY1xmPXGPCbZkOFCCXVbQSRzHPFQOgOK111Yxbu1tdnss9rUEqx3mDLuOXEPMJBUI+EgOq8pPLzZ611vDDUhHDG1rcUlCE6jtylKUcAAO8yT3VhPTVxhI1fEvvbJctjnFu/zW5DZyl1jxZB3oI6ggHBHmoDbH/jfSPi9xkjUtoUzbHUtT3BMRtirUralLhz5JKuQz30d1zpBmym9vanszdrDxj+OGa32RdHVAVnBVy6VoneHLbNt2pJdqs1rtFpl6Mjuw4MR9b7jbKr1Gx4w4skqePMnnyBAqfvrun7fozVlgTp23yJa9b6hFsVJkLZjW9DUForWltBCVr24ShKhgE8qA2w41a9e0RoBrVFqjRbj2k2KwhK3D2akPOJTuBT15HIq03rUlgsciHHvN6t9vemr7OK3JkJbU8rI5JCjzPMdPPWuPEJz/AOxRotbrhIHqOSpSu4Oo89RnhjXewXaZMj2mFaJtyjadRIeur8xa+zjqmpSlqM2FbC6VpJUvGQkYz3UBsyvWek0SpsVzUdpQ/A7Qy21S0BTARjfvGfJ27k5z0yK4l680aizRbyvVNlRbZbvYx5Rmthp1znlKVZwTyPKtYLZYNL3WxcbJV/lRbVKfvyIbV2diqeU0VFtaEK2gq7NTiUhXdg1UtauWu/ptcJmz2DTMiLF1CxfUKaU9CblIQyHn44SepTsKdvQ8scuYG6K9Y6XRfk2FeoLWm6qcS2IZlo7YqUkqSNmc5IGR6K57pqfT9qu8Cz3K8wIlwuJ2w4zr6UuPnphKTzPM4rTBiJH/AB2WuWtSZcprUmlGUTFtkOKQq3vlXXmAooSog94GelZG8JK8WS18e9Mzbui4u2+2wWZFwbjIQS44H1rhoBUQRl1Kgo9OaAcAkgDKnhH8S3uFfDlWpo0FidJXMaiMsPKUlKyoKUrmOfJKFH5qkGNcYvMB2bNsEKyP6fRdnlPzdkpok+u7M8uxA/xk8jWK/DHlTZ910NpeJZJ18Ex+c+7bYiwlx4JjKayFHIBAecNYjlXs3/SESattSHmOEEqC6lRyrfHlOMKJ9JLZPz0BuQjXWjlWeTd06nsyrdFeDD8oTW+zbcIGEKVnAUcjl151XIPEqO/xTuem1qt6LHC08xeU3Tt/JWlxZGSfW7NoBCq1i0RbYDuj7lAhO2yLcmNTW2daYE2OVRJ77duClx3CE7U70OOHJx5QB6866errjZbnZNUT9I25NotcnRlo7OGSSljN3Sl5B580bu0B7in0UBufG1vpGRHjPsaltDrUpl19haJiClxtoZdWk55hOPKPd31UeNHFaHoLSunNTxURLnarrdI8ZyQl3KEx3AVF1ChyPkjI7q1o11BRpnQMu/MSLbPeGpr5ZX0WyMtpllyfB7MoQFf4UKSOnI5HprMPhIaUhyuHfDHRchKREd1Dbba4EpwAktqbOBy/ZQFj0ZxUvGo9TS7amLYIbEPVcuyK8YmqQ9IaZQClbKCPLcOeaegAzWRI2stKPxrlJZ1JaHGLWrbPcTMQUxjnGHDnyeYI51pPwlduK7nplyeCi5DX9yD23JIdEJAV8+4V+uHenLPO4fyI941ZarJ6o6UhJbRGgulIcE7LC5RAKVFTgKD6D3UBvPYrxar7bW7lZbjFuMJ3Ox+M6HEKwcHChy613qxn4OE6BN4eOGJp6JYJUe6S41yhw1bmBLbdKXVNnptURkAch0HIVkygFKUoCn8Zvc1u/wABH3iahrx7LzPj1/aNTPGb3Nbv8BH3iahrx7LzPj1/aNQyUS6/blo75LmfVHq5VTV+3LR3yXM+qPVyqSBSlKAUpSgITWWlbDrC0Gz6ltce528uJcLDwO0qT0PIjnzrpM6C0jHYtEeNp22x2LK4p62tMshtEZxQIUoJTgEkHnnrz89WilAY+i8GuGUaJIix9FWmOzJZ7B9LLZR2jfbJe2qwcn8ohCvRtA6AAdu4cKuH1wZcam6StkhDk924rS4gqCpLqAhxw+lSQM93IHGRV2pQFYuWgtJ3PR7Gj7hY4siwsJQhuCrPZJCPWADOeXv1CL4LcLlRGIh0RaCzHZWwyktE9mha96gDnPrufXIycYBNZCpQFYRoPSaIF4t4sMExL24XbmytvcmSrAGVA9+AP2A1HvcJ+Hb2n7fYHtIWty2W54vxGFNZDbhOVHPU578k5wM5xV3pQFTk8O9HSb4b29p6Gq4mWxML/MKLzCFIZXyOMpStQHv1y6p0Do/VFzj3PUOm7bdJkdlbLT0lgLUlCgQU8+vU4z0JyMGrPSgIaXpqzS7/AAL/ACIDTt0t7TjMSSrO5lCxhYHdzqvscJuHsdh5hjSsFDb8R2E6Bu8ph1ZccR16FRJPv1eaUBSXuFXD96zTLM5pW3rt815t99kpVhTjaAhCgc5SQkAZGOXLvruK4e6NUZBOnLfiTbU2t5AbwhURPrWtvQJHdirVSgMPa94TuXW26Y0Zphiw2TRtvuTU+4shtzxhxTbgWENY5eX5W5Sjnp1rJl90/aL6qAu6wWparfLRNiFzP5F9HrFj0jNSmB5q+0BU2OHejWLm3c2NPQ25jdxcuaXUg5EpwbVu9fXKHI93orhh8MdBRLfebfH0lam4l7XvuDKWBtfOcjOemCSRjGDzGDzq5UoCK0pp6y6WsbFksFtj263xwezYZThIyck+cknmSck1K0pQClKUBT+M3ua3f4CPvE1DXj2XmfHr+0ameM3ua3f4CPvE1DXj2XmfHr+0ahko59Q3m22LUWj592lJjR/U2WjtFAnmRHwOVSX4zdD/AKea+iX/AC1ConzkJSlE2SlKRgAOqAA83Wvvqlcfz+V9Mr+NNgmfxm6H/TzX0S/5afjN0P8Ap5r6Jf8ALUN6pXH8/lfTK/jT1SuP5/K+mV/GmyCZ/Gbof9PNfRL/AJafjN0P+nmvol/y1DeqVx/P5X0yv409Urj+fyvplfxpsEz+M3Q/6ea+iX/LT8Zuh/0819Ev+Wob1SuP5/K+mV/Gnqlcfz+V9Mr+NNgmfxm6H/TzX0S/5afjN0P+nmvol/y1DeqVx/P5X0yv409Urj+fyvplfxpsEz+M3Q/6ea+iX/LT8Zuh/wBPNfRL/lqG9Urj+fyvplfxp6pXH8/lfTK/jTYJn8Zuh/0819Ev+Wn4zdD/AKea+iX/AC1DeqVx/P5X0yv409Urj+fyvplfxpsEz+M3Q/6ea+iX/LT8Zuh/0819Ev8AlqG9Urj+fyvplfxp6pXH8/lfTK/jTYJn8Zuh/wBPNfRL/lp+M3Q/6ea+iX/LUN6pXH8/lfTK/jT1SuP5/K+mV/GmwTP4zdD/AKea+iX/AC0/Gbof9PNfRL/lqG9Urj+fyvplfxp6pXH8/lfTK/jTYJn8Zuh/0819Ev8Alp+M3Q/6ea+iX/LUN6pXH8/lfTK/jT1SuP5/K+mV/GmwTP4zdD/p5r6Jf8tPxm6H/TzX0S/5ahvVK4/n8r6ZX8aeqVx/P5X0yv402CZ/Gbof9PNfRL/lp+M3Q/6ea+iX/LUN6pXH8/lfTK/jT1SuP5/K+mV/GmwTP4zdD/p5r6Jf8tPxm6H/AE819Ev+Wob1SuP5/K+mV/Gnqlcfz+V9Mr+NNg6fE/XelLvoa5W+3Xdt+S8hIbQG1gkhaT3jFdy8ey0z49f2jT1SuP5/K+mV/GustSlrK1qKlKOSSckmoZK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108" name="AutoShape 12" descr="data:image/jpeg;base64,/9j/4AAQSkZJRgABAQAAAQABAAD/2wBDAAUDBAQEAwUEBAQFBQUGBwwIBwcHBw8LCwkMEQ8SEhEPERETFhwXExQaFRERGCEYGh0dHx8fExciJCIeJBweHx7/2wBDAQUFBQcGBw4ICA4eFBEUHh4eHh4eHh4eHh4eHh4eHh4eHh4eHh4eHh4eHh4eHh4eHh4eHh4eHh4eHh4eHh4eHh7/wAARCAFaAOoDASIAAhEBAxEB/8QAHQABAAICAwEBAAAAAAAAAAAAAAUGBwgDBAkBAv/EAFwQAAEDAwIDAgUOCwYDBAcJAAECAwQABREGEgchMRNBCBQiUWEVMjU2N3Fyc3WBk7GyswkXI1RVVpGV0dLTMzRCUmJ0FoKhJThlwxgkQ0VThKIoV2ODksHC1PD/xAAbAQEAAgMBAQAAAAAAAAAAAAAAAQUCBAYDB//EADERAAICAgAEAwYFBQEAAAAAAAABAgMEEQUSITETQVEGMmFxkbEUIoGh0RUjgsHw4f/aAAwDAQACEQMRAD8A2WuM1yE7YrbbtOQLnKnxXHiXngwEhsN559mrJPaejp35r97tTfqDYv3qP6FF+3LR3yXM+qPVyoCm7tTfqDYv3qP6FN2pv1BsX71H9CrlSgKbu1N+oNi/eo/oU3am/UGxfvUf0KuVKApu7U36g2L96j+hTdqb9QbF+9R/Qq5UoCm7tTfqDYv3qP6FN2pv1BsX71H9CrlSgKbu1N+oNi/eo/oU3am/UGxfvUf0KuVKApu7U36g2L96j+hTdqb9QbF+9R/Qq5UoCm7tTfqDYv3qP6FN2pv1BsX71H9CrlSgKbu1N+oNi/eo/oU3am/UGxfvUf0KuVKApu7U36g2L96j+hTdqb9QbF+9R/Qq5UoCm7tTfqDYv3qP6FN2pv1BsX71H9CrlSgKbu1N+oNi/eo/oU3am/UGxfvUf0KuVKApu7U36g2L96j+hTdqb9QbF+9R/Qq5UoCm7tTfqDYv3qP6FN2pv1BsX71H9CrlSgMfahvF6sVnkXWfoOzCNHAK9lyClcyByHYec11rolKLnKQlISlLywEgYAG48qmuM3ua3f4CPvE1DXj2XmfHr+0axZKJdfty0d8lzPqj1cqpq/blo75LmfVHq5VkQKUpQCmR56VrB4c3EnWvD5GmDpC+O2sy1yA/sbQrftDe3O4Hpk0Bs/keeleZMLwkONDkxhC9byilTiQR4uzzGfgV6Yw1FURlSjkqQCT6cUBy0yK+K6VoT4QHhA8V9L8YtR2Gx6mES3Q5IQwz4mwvYC2lWMqQSeZPU0BvvTI84rVnwH+Kuu+I961PH1he/VFuDGjrjjxdtvYVKWFesSM5wOtZd8IbijB4T6DVf34wmTX3hGgxN23tXCCck9yQAST7w76AyTTIzjPOvNnUXhUcZbrMW7Gv8a1M7soYhw2glI825YUo/Oa2g8CTX+q9eaFvtw1fd13OTEuIaZWttCClHZpOPJAzzNAbDUrS6d4bVyizn434voauxcUjd6pKGcHGf7OtgfBv4pSOLehpGpJFnatKmZ64oZbfLoISlCt2SB/moDKFKUoBSlKAEgdaVWOKOsrXoDQ1z1Zd96osFvd2aPXOLJ2oQPSVED0ZrQ3V/hZ8WbxOdXaJ0LT8M5CI8WKhxQGeWVuBRJ9IwPRQHozkeemR5xWqHgOcUNdcQNR6jiauv7tzZhxGnGErabTsUpZBOUpB6VYvCw8ISRwvmxtNaagxZd+kMiQ67JypqM2SQnyRjco4PeABjrmgNjcjz0rzLleEzxqlP9r/AMZLZB/wtQ2EpHzbK9CeEVzm3rhhpm73J8yJsy1sPyHSACtam0knAAHU91AWulKUBT+M3ua3f4CPvE1DXj2XmfHr+0ameM3ua3f4CPvE1DXj2XmfHr+0ahkol1+3LR3yXM+qPVyqmr9uWjvkuZ9UerlUkClKUArTP8JV6zRvw5X1NVuZWmf4Sr1mjfhyvqaoDTu3f3+P8an6xXsVB/uTHxafqrx1t39/j/Gp+sV7FQf7kx8Wn6qA5VdDWm/GPQXg73LiffZuruJ9wtl7dkAzIjYG1lexIwPySu4DvPWtyFdK8t/Cp/7wOr/94n7pFAbgeCppzg/pefqKTw31vK1C45Ha8fEjow2krKVD8mjr5Xn6Vhzw8OImk9bQNLsaU1FCuzcdx9yQmOsnsyQkJ3AgenHz19/B6oW67xCabQVrXbY6Ugd5KncVr5rvh5rTQqIi9W2GTakzNwj9spJ7TbjdjBPTI6+egOPhYzYJHESwsaqdQ1Y1zmhPWtRSlLO4b8kcwMZ6V6AaP134PPD/AE+6nS+oLJa7dOkqCiyp1xLjyUpz3HmEqT+0V5z2K1XC+XiJZ7VGXKnzHUsx2UY3OLUcBIzy51mGTwJ4tr0Fb7enRNw8abukl1bfaN+ShbTCUq9d3lCh81AYcvK0OXWY62oKQt9akqHeCo4rcTwIuKegNGcLJVl1NqaJbbg/d3HW2HULKilSGwD5KSOZB/ZWmchpxh5bLqdq0KKVDzEciKvPDThdr7WKI950zpqXcoDUsNuPNKQEpUkpKhzUDyBBoD1UkSmY8dciQ6hlltJWtxaglKUjmSSegxWG9U+FFwesElcU6geurzatqvU2Mp5HzLOEH5iaw5+EH4g3KLKtPDu3SnI8V6IJ1xDZx22VqQ2hR64GxRI78jzVizwQOD6+JGtxdLxHX/w1aFpdlEo8mS71SwCeWO9X+nly3A0BtZY/Ct4PXOUIzt2n2tSjgKmwlJTn0lO7Hz4rNFnukC729m4WubHnQ30hTT7DgWhY84UORrSHw5eDvqJdvxiWCMUwJiwm6ISchp4nCXQOoSrkD/q5/wCKoTwF+JE+wcSmdEyZbq7NfQtDbS1koYkpQVJUkd27bsOOpIz0oDLfhw8RdHXXhdcNJ2rUsGTeWLk03IgtrPaJ2LO4EY7iPqrRVv13LqKzB4SPDnWtp13qjV1y09KiWKVd3VMS1qTtWFrJRgZzz96sPBJKsZx6TQHo/wAK7x4POi7dcrzo672SGhiOyi5ym3nF4SpW1G8qz1Ua018LHUdp1Vx2v96sdyauVteTGTHkNKyhQTHbCse8oK+fNXXRPBbijC4S6/tMrRs9uddE27xJoqby92cgrXjysDCefOsE6r07edLX2RY9QQHIFyjbe2YcIKkbkhQzgkcwQfnoDKHgpReFsjVl0PFV23t21uDmL446pCC8VjptPM7c+9Xo1owWUaWtidOFo2YRW/EC0SUdjtGzaTzxjz15R6F0PqrW01+HpWzv3R+O32rzbSkgpRkDJ3Ed5FeofCeNIsHCjTNvvDRhyYNpYakocUB2S0tgKB59xBoC40qv6f1lpvUE2TDs9zZlvxgS4hII5A43AkAKGe8ZFWCoUlJbRlKEoPUlplP4ze5rd/gI+8TUNePZeZ8ev7RqZ4ze5rd/gI+8TUNePZeZ8ev7RoyES6/blo75LmfVHq5VTV+3LR3yXM+qPVyqSBSlKAVpn+Eq9Zo34cr6mq3MrTP8JV6zRvw5X1NUBp3bv7/H+NT9Yr2Kg/3Jj4tP1V4620Ez4+P/AIqfrFexUH+5MfFp+qgOVXT5q8tvCp/7wWr/APeJ+6RXqSs4FeW3hU/94LV/+8T90igM2/g1PbFrT/ZxftuVIfhKQArRvL86/wDLqP8Awantj1p/tIv23KkPwlfXRv8A81/5VAa6eDicceNE/LUb7Yr1TkAdgo+g15V+Dl7vGiflqN94K9VZH9gv3qA8eL8f+253+5c+0a32/B2gHglcMj/329921WhN99m5/wDuXPtGt9vwdnuJXD5be+7aoDCPhnWaRqDwomLLFkxIrkqDFbD0t9LTLY8vKlrPIADma294Iw+H2lNJQNF6Ov8AZ564zRcd8WmtvOvuHHaOqAUTzJ94DAHICtLvD4JHhAP4OP8AsuN//Ku3+D458d3QT/7nkfaRQG8PEZ7Rr1kfser7lZ40W5MraLM+ShoOpPJWNxGeo5jpyNaEcP8ASrGjfC60xY4V2g3aCi8NOQ5cR9DqXGVE7clJICxjBHcQe7BrJP4Sj2b0aO7sJX2m6wT4MSifCA0Tk8vVZr/96A3G8P7lwHdH/iUb61V55AnNehnh/wDuEu/KUb6zXnkOtAexja22bc24rACW0n/pWhfG3TFm1bxh1NfZiroht6UlltUdk7B2TSGlHO05ypCu7GB158t7pLJfsvZDOSyOh9FaXXx2S1xB1LY2HISDAm5UFsKUspeSHRySpIABUofMK0eIW2V080DofZjFxsrNVWQt7T0vV/sd3wX4Fo4Xa4uV4enSJ1tnQPF9zTO5bKg4lRyE+uGB3DPorLvhAa6SuFbLLYlImIuaFyHHG3AEGOjCTz581KWjAx/hV0xmsNx0SkOLkoLa30kb1MhQyM/4kEnd/wDqzjp5q4nVGfdpLkKQ7FbQGg+loAguFTqSBuBAJ2A/PzAVzqlhxS2VcoT9Oj/k6q/2bxqc+qdSaW+q7+T7bJDSs6TYr1GuNmjkyGHitDAUEjfjPZkjklDg8nPTKvPyrbqBfbfNdhNxnFOLmRxKQkJ5paIBClf5QcgDPMn3jjTu2TSuWwy1IhuSHB/6svmEPkKHrfOUqwTg9Cs+itifBtujd/4bM3nxWWw65IcjkSU4yhlRab2j/IEpHcPK3e+drgs5/mi+3QqvbOut2wsj36osXGb3Nbv8BH3iahrx7LzPj1/aNTPGb3NLv8BH3iahrx7LzPj1/aNXrOKRLr9uWjvkuZ9UerlVNX7ctHfJcz6o9XKpIFKUoBWmf4Sr1mjfhyvqarcysOeEZwPa4xm0JkX9y0pthdKSiOHS5vCRzyRjG2gPM1pxTTiXEHCkkKB8xrKCfCH40JSEp19cQAMAdk1y/wDorPMjwL7ExcY1ve4kPolSkLWy0benK0o27yPL7tyf212P/Qitf/3hSfP7Hp/noCmeC3xn4n6r47acsGodYTp9slKkB+O4hsJXtjuLGcJB9ckH5qxZ4VP/AHgdX/7xH3SK204PeCvB4dcSLTrFnWT9wXby6RHVDSgL3tLb9duOPX5+auhxV8FW2aw1zddWzdcO25VykIJZTCC0oUQlCU53AnJx+2gKP+DU9setP9pF+25Uh+Er66N/+a/8qsu+DfwPg8Hrxe3I2pnbs7cI7AWhcYNdmkKWUnIJznyuXors+EXwTi8Y12cSdRLtPqb2pTsYDvab9vnIxjbQGhvg5e7xon5ajfeCvVST/d1+9WqmifBVsOhOIemr69xBU7Jj3BD0WK5DSjxhTfllAO/zCtqJUlhiM46+v8mhOV4SVYHvDnQHkHquJIg6musSU0pp9iY626hQwUqCyCD89Z08GXwiBwr0nI0q7pc3fxq4CQy6mb2GwrCUKCvIVn1oIx73prP3GPwZNK8S785qiyXxVmmylKEotsh1p9aTtKinIwrIIJBwcZ65JxjE8Em327U0SBO4huiWXAttluyOqLiUlJJCs7cDcnJzgZGaAr/4QixyYvFe3X/s1eLXG2IbCieQdbWoKSP+VSD85rpfg9/d4d+R5H2kVu3xP0BpriLpdywakih+MrC23EnDjLgBAWhX+FQyefPqQcgkVr1pXwZtd8N9UPag4a6+tbUpTC2EG5QdwCFEEgkbh3DntoCu/hKPZzRv+3lfabrFfgV6bl37wgbHIaaUqLae0nSnNuQgJQoI/atSB+3zVsBrbweuKvFKdbpHEriFYFiAFpa9TYBJSFEbh0QCfJHWsvcAtC6A0HY5dn0c6JckKR6oTHSC++rntUo4Hkeu248n12MnJoCieH/7g7p/8SjfWa88h1r0743absPF/TP/AAMjUJtzrkrtku+KqV2hYJC0oKtqV4J57ScYrCcjwKbTGZLz3EKUEJIBxbgTkkAcgr00BuFEGYbPxafqrzj8Jq9StO+E7qpyK44llxUZL7aF7e0QY7RIz3H016ONFLcdLe8ZQkA1rTxg8F+28QeI931Y7rZcGTMS0tcVEVK+zCWw2k5KgefZnu89YyipLlZ6VWzpmpwemjDultUWK+Qi9bxsKDsIk5RsOM+u57jz7iScV3p7D7k2DOL7S4pC2nFvfkXUN4JSlYKiVJ8nIK8FOeeQTXOvRMjhfP8A+FXJjjsRO6YicUdmp8HCFNgAnBScEnOcLRjrX4vzpZtrL3i4dRAUmQIvZp2ttjkpwkjIITuPk9cEYPM1yl9KoyHCK7+p9XxcmWdg15Mmtrq9LXVf9/B2pXaz7UuE3FkSDMSY8ZZZwUvK8ltWQMgZI5kD0Z6VunYbcxarRDtsZCUMxWEMoSAAAEgAfVWpfDFL131/YLfE7WcpUlEiS6h0hpltsh0qAzjb61OT/nTzJzjcJIq04PVKEJSku5yfthkRsyYxi96RUOM3ua3f4CPvE1DXj2XmfHr+0ameM3ua3f4CPvE1DXj2XmfHr+0auGciiXX7ctHfJcz6o9XKqav25aO+S5n1R6uVSQKUpQClKUBUtWW26L1jYL7b4SZbdvYmNPN9sG1fley2kZ5H+zNV5entUrvsueYjKFOreUC28lIUgutLaSTgqJ2tlJJO0FR2p25xk7FMDzUBjBjSF4uNz1bdrrGbaeuCP+yGjKUvxVYZSkK5ckr3ISrcnO3JweuexH0pcHVvx7jb2XiqYp16c4+VGU2ZqHkpKOnktp2+UOWAlPkk5yPgeamB5qAxzbNF3AXZkXDsnrY1LW4mOXVFAb7acpCdnQgIfYG08vJx/hFVuLarna7nHtFwhu3CeqVAVGldq6oxGEOp3NpJTgpCUqJKTz3ELxgZzVgV+doNAUjV2l7tebq9cWJ/i64bDYtjYSCC6lYdUpRxlO5SG0nH+FJ7jVQVbrpcdQi2w4Tjc5C565U4rcR2gU6C2Fcu4HAyeg8jKc1mfaOuOdNozy5UBjOBpC+R9QokPkvtB5txhbbjaRFSl5a1J5oKzuCue0jO4pJAANS+vNPXS8T48i2vBrsrfLjqPabVFTqmCAORGCG1gnuz6au2B5qYHmoDD190XqmTY58aAx2S32pRgBchrfCdWlIQQQgJbG5JX+TBUCeSgDykbboSa2lUmYzGXMW5eHFObyolT87tYpPnKGiUj/JkhPImsn4Hmr7geagKZpWzXC3Xe8PmOGGpAV2S1LC1KX2jisnbjIwoc1Dd1BJAFR3DnT9909dZKX47TdtkNdo8VOBx5yYT5awR0aOSUo5bSpQACcAZEwKYHmoDHFw0A/P0+IsudKefTPU8214x2bTLS5e9zbsCSVFkqTkkkblAEZNRt903eIbclyPGLaky31+NMuFTkpp50dixtxkBAKBz5AN8uROMsHA5107zNZttrk3CTkMRmlPOkDJCUpJPIegUBjJjRmoG3WlFpTwZcSqchyW2oXMBzfj1gPnOVq/0etOa7900pMfUl9uxstKUy1+TZeQdmxx89kd4KVgB1Bx63yTgjCao9z45350brPY7Y33pTKccWTk+SFFONpx1wCM9CRzqR0dxvdkSUt6ntDEJkYS89FWtRZUehU2Rkox/iSo+9yONRZ+M5cvOtltZwLiFcOedTSLXfuGlr1Rpa2Qb6yBMisM5dZec3NPISkFTbhO/qDzJOR1zzroaX4JaXtNzNymvTrs+ObaJjiFNNqGMKCEpSCRjkTnHPHM1k6I6y/HbeZcQ424kKQpByFAjIIPeK7FbDhCT20V9eRdVFwhJpPutsgtOaU09p5Tq7LZoFvce/tVxoyG1L+EUgZ+epwV9pis0kux4lP4ze5rd/gI+8TUNePZeZ8ev7RqZ4ze5rd/gI+8TUNePZeZ8ev7RqGSiXX7ctHfJcz6o9XKqav25aO+S5n1R6uVSQKUpQClKUApSlAKUpQClKUApSlAKUpQClKUApSlAD0rgmsNyI6mHUIW2sFKkKGQoEcwR35rnr4oZFAaicQdLDR+rJMOS9cYEB59xdvdUre0prIIAWoFI27gnCsH3+RPUtwUq5wpJlR5cV4qYLzagndu5oyB5JO4YyMevIxzrYbjbpqTfdLmVBdCZdrKpSG1IKg+Ag7m8jmCR0PPmOhrXNMRq6RCpUBlxt5PkvQ5HlE9xC8J9HfXIcXxvCu35S/Y+kcDz5ZuHyyf54fPy7d9mbeDN2NvnDTj77YjSNy4SCMFDgypbYPeCNygkdNq+oOBlp+S2w4024cKdXsR6TgnH7En9lax6TvElKy7LhvC62xaZBaCBl8IOd7ZBKTv5pIBOCrB5EZ2BfnIl6nsjDGx2M9CkTkOpV3pLKE49BS+o/MKsuA5M7KXVY9yh0+a8mclx6iFeTzwWlLr8n5lhBpUWi5B6+uWxhBV4uwHJDnPDalHyEdMEkBRIzkDbkYUKlKvSkKfxm9zW7/AR94moa8ey8z49f2jUzxm9zW7/AAEfeJqGvHsvM+PX9o1DJRLr9uWjvkuZ9UerlVNX7ctHfJcz6o9XKpIFKUoBSlKAUpSgFKUoBSlKAUpSgFKUoBSlKAUpSgFKUNAROpL3b7FbnZ1xe7NpHQDmpR64A/b8wJ6CtPdWuW2df5820+oscS5C39rwbQsFairaFAEHGepQT9dZK8IC9SLnrh2yJY3t2tKAkrUAnettKyQOZzhYBzj1owetY/0tJtstmQ7cLxClsoyW40IEKKUnGVDerCSQMZKRg5JweXNcXzJczrjHaXfzO99nuH14uP8Ai7ZdZ70vgiHjyb3anI82HMDcuGsyGGX3G0svBONzaVp2hIUCOqQT81Ze4F8Vzr69XC16d0xM36fgsQ2ZUp0JYwtfllwpBKT+TRtSMlQSr1vdr5x24hzk2+JpnTsdFsRMRhbTKR2+M7dh2HHXKcDopKuZIGN0uBmkGtF8LLBYFw2GJjEJvxzs0AFTxG5ZUR1O4nnW7wmiyNfiWR039vic9x3Lqvu1WuxabJb1QIq0uveMPvOF190p271nrgdwAASB3ADmepkKAYpVwUZT+M3ua3f4CPvE1DXj2XmfHr+0ameM3ua3f4CPvE1DXj2XmfHr+0ahkol1+3LR3yXM+qPVyqmr9uWjvkuZ9UerlUkClKUApSlAKUpQClKUApSlAKUpQClKGgOvMmxYbSn5clqO0n1zjqwhIycDJPKkSZFlNJdjPtvNq5pW2oKSfnFYE4v6gux1DeoSHwkMXNmIyFJO1LBhoe3YBHMuKWkK7t3+mqpofWsjSd+RcWV7bfIcSm5xAk7MchvSByCx1CwDuAwe4is/qUVe6pLSXTZ4yuUZcrNrqVwQZUeZEZlRX25Ed5tLjTragpK0qGQoEdQRzzXPVmewroainotVlmXN1qQ83EYW+puO2VuLCUklKUjqTjkK79fFJChg0BqaxYOKnE56Zr2do+LbIdwUPE7a7JLMotpSEJU6FpAKSATnIJ/ylOKnLRwg1jeZSYN1KrTbXl7p0ovIU8tGf7NpCVKAB5jKiMDPJRJNbKlCaBAHTNaVmBTZZ4kl1LerjmXVj/h4ta7L1RrTY/B7mveEY9rS9twY+l7SWjZYbDm4qLaEpbChjyQkgqPPJVjzmtlkKSchPdX5kMNSGFsvNhxtxJStJGQoEYI/ZUPpR55pEizy+0L9vUG0uuL3l9ojLbmTzJxlJzz3IV1GCd0qCcpSlAU/jN7mt3+Aj7xNQ149l5nx6/tGpnjN7mt3+Aj7xNQ149l5nx6/tGoZKJdfty0d8lzPqj1cqpq/blo75LmfVHq5VJApSlAKUpQClKUApSlAKUpQClKUAr4a+076AwX4SkMx5jE2O6227NtzyQVHo5G/LNKI70eUtKvfSKwZfVuJkJfjoB3o8pvJytPUY9I7vfweuRm7wj32Hr6xCkNF1KIbbZQD65DzjhcT8FSY+D5xWBdTPtxmxOYcBYbd3nHRrmd+QOgIUoEY5HB89c7mcssppf8Adiuyes+hsV4LmsU3nTb2nnX2XF20JciFJIUqMvO0KB70qyOXIAoHXNZmW4htJU4tKUjqScCtLeB1wXZOLtodWsIafleKpKTjc3IynYr09qM/MitpdTTWJt1NvkuvNW62Npm3FaQQhw5PZMlQGTzSVlKefkoByF4Nxi2c9a35G3RPmh1LfuSTgHJr4o4HOofTqrlKW5cbgFxkvpHYQiBllAJwVnvWcjIHJOAPOTJzmi7FcaC3Eb0lO5s4UnIxkHz1ss9iq3niJpu2XQW0vSZkoq2ERI63EIVz8lTmNgVkEbd2fRXHO4jWaC0l6ZHmRm1EhKny00DjGfXLHnHP01j+ToPXLFydTCjxlNIZ7GMpFy7NhvAwHA2WlbF45+tWAc8yDio6Gy/PnPWi9TInjtneLK20todkZxycUtxsABaMK8hCeRHPHKubz+KZuJ/clWlBfX9NFlViU2pKMtyMpztfwokBM522zfFnEhTS0uMK7XIyNgDmVkjoEgk91Y6vfGH1N4x6fsrGnLpuu1pecmxXFNJeZQ2ouNOlIUQMJS+NpIJ3jvAB4daas0zw4sD2oLopPjDbRajNuPFT7xxyab3ElKcgZCcJHXHKsd+D9ZZGq4924iatQ6mfq6YqOglZGyAhCj2aCeYbUWwk+dLYA5E51cHj99lcsi6Oq10Xk2/RfLu2YX4irlyJ9TaJa9VS3j4ui3WuOMEKeSqS8vz5SkpSjHwl59Fd22Rbqy/vm3US0lJBQI6WwD5xgk+fvqI4a3Z246ZabkTGJkqGfFnpDRG1/ABQ9y5DegoXgcgVEAnFWqurqsjZBTj2ZotaemU/jN7mt3+Aj7xNQ149l5nx6/tGpnjN7mt3+Aj7xNQ149l5nx6/tGs2ES6/blo75LmfVHq5VTV+3LR3yXM+qPVyqSBSlKAUpSgFKUoBSlKAUpSgFKUoBXw19qI1dfYWmtPTr3clhEWGyXFEqA3HolI9KiQkekijBROOGi7rqFMO62FEd6bD/tozq+z7ZsbsbVnkFJC3Bg4B3nmMA1rRrm0XKyyEqvEBVufeBCA462oOgdAdqlJP14q08StbX+6ynZLl0fWtxQSxEYeCGAegSzuSFKAPMuYyeZ5AbU42vDkt1RTJub0kjmttxW9CT51KWCf49cYzikvnTbPmiuvqV2TKEn07nR05fWbXqS1T+2bbYts6O+6OZ7FLbyHQogD1qUoUOWeRB84G0PDDidpPX8q53o3Fpm1wLm472bqylb72djB7L1xSlltK+eRvXyALea0iucm23a7rt1ubdebQFOSZCMJ3JT1QgY9aTtHpPdVwsrcx2LGbcW23HeQnaypklCFEchgKCefcQB3ecVuwmqIb9TONngw6rubxz+L2g4Kwl27uKSD+UUiI6Qjzkjbnl34Bq2aevtq1BCE6zzmZsYkp3tn1qh/hIPMH0HBrSXTWmX5UgsMJUJYaJR4o2Q3t/wAykhKjkY5A9c8vRs/wP0zOs6ZFyltuxm5EViOyy6MOLS3u/KODuJ3YAPMAd2cDCnMlZYoKPT19D3quc31Rk0pznlVb1RobS+pZCZF4tLb0hKOz7ZDi2nCjn5JUgglPM8icczVlJwM1GXi/2e0IQq63KHBCzhPbvpRuPoyedb7ipdGe/NrqVm/8JeHl70+5Y7lpaC9DccDqjgpd3jOFdqDvzzPPPefPWINMzHbTw700kISwYcmDb5jSSB4uVOojLSeZ5pDh/wD8a2PgTIs+GiXDkMSY7oyh1lwLQoecEcjWPNd8KrVdV3K6QLldLY/JbLr8WI4gMSXkjKVrQpKvKyOqcZ69edVHFuGvMrhGL1yvfwNvFyVW5cy3tERw5UvTl9s8a4MMIkXftoLiov8AZ9sA5JQSOWEeTJ2ju3hNZjFa6ae1AEzLM2hMqeyuZFealKV2iwFrStS18gEpwpSARkZJGBWxaa8fZ+2yWPKNndSf07mfEKVXYnHs0VDjN7mt3+Aj7xNQ149l5nx6/tGpnjN7mt3+Aj7xNQ149l5nx6/tGr5mkiXX7ctHfJcz6o9XKqav25aO+S5n1R6uVSQKUpQCvhIArilSmIrC35LqGWWxuW4tQSlI85J7qrypU/ULgbtqpEC2FSkuTFI2OvgcsMhQylJP/tCOYGU5CgoASd61DYbIhLl6vVutiFnCFTJSGQo+YFRGa4Imp7XOa7a2qk3Bk+seixXHGnPguBOxQ9IOK7VqtFutbKUw4bTRSAC5jc4r0qWcqUfSSSa+XO92e2PIauN0hRHFjKEPPJQpQ6cgTk0BHv6guja8o0de3mc43odi59/aXgcf9eXSvruopfZExdMX2S5nAbShls/tccSP+tfJWr7Y28GI0O8T3FckeK215baj5u12hoe+VACv0qRfLgy2I8EWlKz+VXKWhx5tPftQ2VJJPQHfyznBxigJGw3EXS2tzOwcYUoqStpwgqQpKilQ5Eg4KSMjzV366lsjNwYiI6FrWEDG5asqJ7yT3knJrsFwHIA6UB+6VG9q+3f0NlQVGfjFSU4HkLQoZ59TuCx72z012LlOZgRHJL+7agckpGVLPclI7yTyAoDtVijwokyk8OGZbK1tRod2hyJjoTuDTKXOa1J7wlRSfRjPQVlRpe9CVFJSSMkHHL0cq/ElhqSytl9tDrTiSlaFgFKgeoIPUVjNc0WiGtrRpPeLbK9WC9tMdZaV2wUgKWEKIxlXXeoo94AHlkAnp6g4e6xf4aJv1g05OuEi6SUxbbFZiqUUNrG5UtfmRywkqwPK3knycbROcF9D+MyFswpMePKeQ7JhokqLDm0jydis7EkJCSlBSNvLpXa4wajGldJFiIgJkSkFiOlOUhCQBuI29MDzdOZ6A1W4+I6Nyse0uxrwpUHzSNG3NEDQrAsU/sJF5kKQ5dFIWlQisoUPyeQfW7lJKyepQnAxgnNsHghq2TAtCrcmOY023wVrfceGI60tN7yoHys7k5wkLB5c0VGaD0OvV+tFwJCH3ESkE3JXYhCWIylBS0HAwhSgkJSnqArkNqOW4jDSGmktNoSlCAEpSOgA6CvarWSnKS6ExirOsivcPdI27R2nGLVAT2i/XyZK04ckOkeU4r0nzdwAA5CrIBg19r5u54rdjFJaRsLp0ON9SUNKUpQSkDJJ6AVrLrC6ybtrIXRby0sPjsnkKcKwjLgSygdySlSljljvzzOazPxa1AzarH4kpxCHJ6uyys4GzI3DnyychPzk91YFmNOJuUxzeVIechPf/m+MZUfnwg++Se81YYMNPxGc5x3IT1jp9+r+Rl/gTdnnU3jT7xWrxJbUphSlZ/JPbxt+ZbTp95QrKKwCk8qwrwGQl7Wl5uaHFFL8FphAwNpbacUQoefKnHOfQjbjznNla2Sl4stFpwtyeJXzd9FJkcPLSu/pujMqZGYMgSXIDQb7BbwVu380FSSTgnaoAkZxkkm6jFfTStSFMK23Fa31ZZTsnNJSe9FP4ze5rd/gI+8TUNePZeZ8ev7RqZ4ze5rd/gI+8TUNePZeZ8ev7Rr0ZiiXX7ctHfJcz6o9XHIPQ1TXOesdHD/wqZ9UeuUcPLD+kNWfNqy6f/2KkgtpUAOZqPu93h2+KXnH0KO5KEtpIK1qUQlKQPOSQB79Q8XQOnGXg64LvPx0buN7mTWvo3nVJP7Kk0aes7EqLKiW2NFdjKJbLDSUdUlJBwOYwennAoDqQbVKnvNT9QhDrgKHGYaFFTEZaTnP+tYODvPTaNoTzJsG0ZzjnRPIDPKvtAfh0FSSkKKSR1HdVQjxNT6fdK4tut97YdXvlPIkFiY4QEpB2rCkOHA73GwAOQHSriVAHnXBFmxZfaeLPIeDbimllByErTyUnPnB5HzGgIk6hCG8yrLemTjO0Qy6R9GVc61y4z8RdUS9VzbNbhcIcJoIS0w805F3oKc7lhaQo7ieeUkeQkDGVlW1JHLpWK/CM0varloSdf3oyU3K1shbElKlApRvTvSoA4WNu7krOCcjBrZw7a67lKxbRpZ9Nl1LjW9M1t04uVb1ePR2IVqc6KehO+LuY5ZAKQO/uKueO7OKyXorilqK0zwJUqdc4q0gGLNbUkqwfXNvKHNWOW3O08unMnE9nmlm4NRGYzygRnt1KKQDnv3c/n9FW9qU4V9l4t2oPJRDg2p6cjnHPn0Hz4rqbsemyPK/sfOY5mXi288W1/l0/VM2JVxC0guDb79IvkG2w0yFRpDlxfRGLCi0VbFbyACSEY7iDkZ61L2+42+8Bm/qktC1oTvhOKWA28CP7fJ7iCQn0EnvGPPXwkZqjPtdrRFWw2ltUhW/aTkkpABST5IweWe/oM1mHSNyMfRVjszbjKG4kJptDD00FSTjcvGN2MrUTj3s9BjnVgud8q4PojtJccVWDXkzj+aXkjaF/iFpJhAWLoHWTyS+0ytTK/guAbFfMTX1jiPotxwIc1BEi7jhK5RLLZPmC1gJJ9AOa1hlrvIUXVmFsJ5hKFrKU++VJz8w+aou/Tp7cAuR2I5O7BWFKVj/AJcA+YdeWc88VvLg8Gvef0NCr2jvnLrWtfM3ZZksvIStpxK0K6KScg/PXUvtltV9ipi3aCzMZQvehLg9arBGQeoOCRy7ia1O8HvUOo4/E+32q2Im+Ly1ET4pBU0lkAkuqIylJBIwcgnOOnKtwU9KqszFePZ4bezosLLWVUrEtEfY7JabHBTBs9uiwIyVFQbYbCBk9ScdSe8nrUh0r7XxVaqSXRG4RmprtHstqduEgOrS361trG5xWD5IyQPnJAAFY1g8YG1Xfs7hanY8ANb3XEq3PRzjO4oAO9vkRuQScj1vXH48IV5yS5a7YUzTDaKpD5hyHGnQtXkNn8mpKlJ29sSkEk+TgHFYjnM3BK0Lg3BMlKCpMRcgb1NOYwEFYwTzyCF5Ks4JSQFVvUY8Zw5pFDxHiNlNyrra6d9/Yy7xmfhy5VmUl9mRFuEV7ZtUFIdSNpOD0IIcz7wrEN18YEtq3FxbZW42wh8ncogyGlNq588hIeHPmSgnvrmOo2pmkzBdJhJiTEyGUu8jb5GSHEn/APDWhSlAdCoJI9diuC+SmVsWy7PFTfi0xoPoSvO0h1Pf34II/wCc+evepckHF+RW5clderV2l3+DRlrgc4ler7tGaA2xbexvx0R2jiwlP7Gjy97z1mWsPeDhCd7HUF8kuEuSn2Yu0etAaQXOXnwqQpHvIFZU9VrX6pepnqjE8e27/Fu2T2u3z7c5xzHOtHIe7WdFw2vkxYL4fc7tKUrxN4p/Gb3Nbv8AAR94moa8ey8z49f2jUzxm9zW7/AR94moa8ey8z49f2jUMlEuv25aO+S5n1R6uVU1fty0d8lzPqj1cqkgUpSgI68XVq1obcdjzn0rVgCLEcfI98IBIrpG+Tn2VKt2n7i8ojCTICYyM927edwHnIST6D0qexSgK2bRdbotpy+XJTTITlcCArY0pX+p0gOLA7sbAe9J7p2JEjRIzUaKyhhhpIQ222nalCQMAADoAOVc9KAEVWdV6WYvzqvGXUrjuxzHfjvJUttaCSegUMHmRn3vMKsx6cqqGsLxq22XFBs+nFXKAlnc64hSNxWSfJGVhQwADyQrOe7HMDVDivptzQWrl2pu9szWnAFb9vZONEgHa4VEjODnI58+g61xWcOgq8ZMlbSv7MtpVtAxzGBgjnu5rOOYqU4+227q11I1TdrXKi2+4LZW2Vx3UtsupaQ1sK1oSN52bh75xnFV22XVZkFD2zxZI3E7CMkEEZPQjoeWenoxXYYkndjxlKW32PnvFsdVXSjGGkv/ADWvVmOuKyUyeJOnbOQ8tKEMBSlq7Rat7mTgdMbccseflzrMj/jLSyibdlzIYbStKnmW9iSVHBKQkchy8pJGM8wKr9w0HLkalh8TH79plcNiAmQiCi4JMoHJCQUf5glQcPvYqRVeWAFxVttLSPKbCkZAyDy83UH5sY761cKrxZ2Ti/PR6cTnKuNFco9o7+vc6HqmmMw22uEmE7IAUnsuQPfyPIk95SrznBOK5tN2m8atvrOnbI27LmPIK1PuoLKW0pPNThIIKQCACMk8gBzzXb4cWpWttW2fTtwjrf8Ay6VyNpPJhOFKJIwduBt98jqcZ260XojS2jozjGm7LGgB3HaLTlTjmOm5SsqOPfpm5ixHyx97X0N7h/DlmLmn7u+38Mr/AAW4bNcP7XKQ7O9ULlMcC35ARsSEpHktoH+UZJyeZJPorIgGBQZ81fa5yyyVknOb22dZVVGqChBaSFfFEAjNfapnFLUl4sFqb9RbUZUmQFpTIcbcWzGI2gFYQkkklXJPkg4PMVilvoZSkorbKj4QVquh8RvsKRIat7SVM3BUVlLjzYzltzCkqGwZWFcsjck8gFGsPXOO6pDjrd6S66eS1vto/KDHIKU0EgdBhWMggYyORn9Q631IWPy+opjC21bFOK7ZhKlHrzKm2+/phZ7gk9+OtZaMnatkIm6glyXNqsIekvuZXnAxt5KVnHLIQf8ASasqFKEeVrZynEJVXWq2MnH12k9/7OrfNW2qM0pdzkw41wZR2MhpbqT4w2SfW49cDkkY6EqBxmq2viTYxADKbiXnN7JUpSVZWptaRvUccspCT6NtSsPhfaGH1NxrWy9IQOZlJ8lAIPlLSc4HTAOCfNjnWQOGvg9WXXLS515j+L2TaewkQ2UsOSVkclNnBw2PPz3HoSOZztsnXHm6GGJRj32ckYy/ZJffoZu4IRlPcMrLHts3tYjzZkzLgzyEh5atziGTnISCSnfjokY84yTbbdCtzBZhRWo7allaghONyj1UT3qPeTzNUfQ2lJXDLTTGndPxhctPxFKU02pREtoKUVKP+V3mScDacchnlV6t8tmbFbkx3A404MpUBjl73cfQaqm3J7Z10IqEVFdkdilKVBkU/jN7mt3+Aj7xNQ149l5nx6/tGpnjN7mt3+Aj7xNQ149l5nx6/tGoZKJZz25aO+Spn1R6sFx1BZLaQLheLdEKgSA/JQgn9pqvujdrDR4PQ2qYP/pj1P2ewWO0crVaLfBwnaPFoyG+Xm5CpIOj/wAa6bWEGPcRM7T1ghtLkZ+jSa5Dqy0IAL5nxgT6+RbpDSB76lICR85qcAAVnNfTg99AdO2XS33Njt7dOizGv87DqVj/AKGu7UNcdN2afcDPegoTNKNnjTKlMv7fN2iCFY9GcV1WLNfYW7xPU78hH+Fu4RkO7BjkNzfZqPvqJPnJoCx0qtNzNYxHSiVaLZcWsEh2HKUys+gtuAgd/wD7Q12he527adMXkHr66Pj5j2tAdu+XB+3xd8W3v3CQs7Wo7RSkrVjPNSiEpHLqT72TgVGHVTDDobulou9tJPr3Yhdb7uZcaK0JHPvI767arvJQje7p+7IHmAZWf2JcJrqK1jZW1pRKTcoeTjdJtclpAPw1N7PnzigPknUWj7hGXElXqySGXklK2HZLSgsHqCknn7xFY/Vw/wCCKbl48bXEyMko7Z/xY5Pejd2fzY/6VfnNZWHcBFcl3B0jARCgvPnrjmUIIT76iB31yrm6hnLSiDakW9rIKn7goKVj/S02rn/zKTjzHpWUZyh7r0YSrjP3ls4LlK05ddPyLe3cIgizIy2QthQUAhSSnKSOR5HlWtMjgVrSTqQpt/qdMhjI8ff7SJy7vyamyrPf5JI5delbXWC1tWi2tQWSpSUblFR/xLUoqUr0ZUonHpqQwPNXtRlW4+/DZ4ZOHTkpeIt6MZ8FuFzGgWpMyVNE+7zEJbdeQ3sbbQDkIQDk4yeZPXA6YxWS09K+4HmpXlZZO2TnN7bPaqmFMFCC0kKUpWB6CqZxYs+o7zZo8fT0plspdKpMd1wtCSjaRt3hCsYODjHPz+e50qU9PZjKPMmjXJHD7WkZ1d0uOn2JLrZPYtw5wfUgdx/KbCpfIeUTyzyA556lo0lre9yu2d07KiKIIzIWllLIPLbuV5Q9KkoUfMQMVsxgeamBXv8Aip60Vr4PjuXN1+pinSvCOEyGlakeanIbVvTBjoKI2fO4T5TxznmrAPXbWUmWkNIS22kJSkYAAwAK5KV4ynKb22b9VFdK5YLR8KQetfiOw0wja0hKRkqwBjmTkn5yc1yUrE9RSlKAp/Gb3Nbv8BH3iahrx7LzPj1/aNTPGb3Nbv8AAR94moa8ey8z49f2jUMlEs6M6x0cB+ipn2Y9S7OmmGDli6Xlo5yMz3HMfMsqFRK/blo75LmfVHq5VJBAybHdTlcPVlzZX1Sh1iO41/zDswoj3lCuDxHXCCkpv+n3QORSqzPJJHviSQD83zVZaUBBAarSrrZFjzYdTn66/a16mVyQzZ2h5y845/02pqapQEEpvVRB/wDWbKOfQsOn/rvo/Mv8GP2r1rj3BKTlwQ3ilzHftQsYVjrjeO/GTgGdrqXSIuZDcYRKkRFKxteYIC0EEHI3Aju6EEEciKA4LbebfcluNw3wt5nb2zKklDrW7puQrCk5weo545VIgcqpd3ZVFcQnUyG5DH9mxd4zRadj7jjC9p3I54/KJITnqE4FSKJtztcZb8hLl6gpb7USIyAZG3GebaeTnLmCjmegRnBIFj2+mvtRsO+WmUtCGLjFWtfrG+1AWfRtPPPoxXO9c7ey/wBg9OjNu9dinUhX7CaA7dKjXL/Y2/X3i3p9+Sj+NdZepITktMS3sy7k6pJXmIzubSBjO504bB5+tKtx6gGgJulRtlu8a6NPKZS+0uO6pl9p9BQtpwYJSQfQQQRkEEEEg09XrLv7P1Xgb842+MoznuHWgJKlflKgrPoNfqgFKUoBSlKAUpSgFKUoBSlKAp/Gb3Nbv8BH3iahrx7LzPj1/aNTPGb3Nbv8BH3iahrx7LzPj1/aNQyUS6/blo75LmfVHq4lQAJPcMmqa57ctHfJcz6o9d2TpGPcJCXrteb/ADVN8kJTcnIrePMpEctpWPhhVSQWQuJAyTinaI/zD9tRQ0xp7aUqssBwEYPaMJWT+0GitL6ZUcq09aSfTDb/AIUBK9oj/MP203p84qKRpfTSCCjT9qSR0IhtjH/SuKXpLTr7LjfqUyx2gwpcYqYWPSFNkKB9IINATgOaVWE2K9W2F2Ni1FJPZ82mrqPHEAZztKyQ8c9NylqI5dcYrtQ7843IZhXyILbLdADZ7UOMPK6FKHOXPOOSkpJzyBwcATikhQORnlVdkQ5dkdclWlhUmIslbtvSoJ2qKsqW1nABOVEoJAJGRgk5sCl4bKwCrAzgDmfeqvQdZWKSotyFTLY6nG5FygvRRnvCVOJCV486CoenFAcyl6b1VDlW6VGhXNpCg3Mgy2Astq5KCXGljIyMEbhzGCOWDXGzYodoiIgacsFihQySVtoZDKE+bCEIwcn0jpXeudptV3aHjUVDhKChDyCUOoB/yOJwpPnBSQe8VHOWG6N25UOJf3XW9uxCLkwmUNuMbVEbFr5csqUVHqSaAi9Q3F+x9mu7a10pp9hRw2mTFDe7oMblvpB+YCvzDnW+ZMebVraZfH0ISp2LaUo7NgH1pPYJLiN3dvWc4OK/Nufv1uuqIbukdOxFPAgOMTVpS/jrtPYeuxz2KxyJwTtOJ+JGuzilBCY1piDmG2UJccWo8yonG1I9GCT1yOlAVW4Wu3rROek6bfNtDYdny7/dViK6hAzlTaluFYTzOHEpSOoNdpES+X0uF5gC2KbDaGS8qI2tOMkhKAXFZyQd6kDlyQepnpdujx3BcbzeZD8eMd6USVttstq6BRCEp3Hny3ZAPMc+dddp24akfywHYViKVArUCiRLIVjCQebbWAfK9crcMbQMqA62nUXB28syIa5bERsvMXBmVLXIbUtKilKmVLJUCFI/0gpV03Dlca4o0ZiMyhlhltptAwlKEgAe8BXLQClKUApSlAKUpQClKUApSlAU/jN7mt3+Aj7xNQ149l5nx6/tGpnjN7mt3+Aj7xNQ149l5nx6/tGoZKJdfty0d8lzPqj1cqpq/blo75LmfVHq5VJApSlAKUpQCutPhRp0R2LLYbeZdTtWhYyFCuzSgK0bbe7Spa7VO8diHn4lOcJUkjHJt7mcHzLCuZ5FNdu2323zZCre6l2JOCNxhy0bHCnzjuWO4lJI9NTJANdW42y33FjsZ8NmU2DkJdQFYPnGeh9NAQrulYKIxZtU+5WYJBDfiUnCGvgtrCmwB3Dbjn0riXPu+n2WzdZjF2hpGFyQEMSUgc96k5CF8hzKNvoSa7J0u2GjHbvV8bi4x2KZpyBnoHMdqPfCwR3HpXagaZsEIJLFpihaRjtFo3uH0lasqJ9JNAVe76vsWorOGtPuSbo/4w0vdFiOr7ApcSStSgnCSAkkf5u7kc1NuTNRXKQpm3QPUqME+VLnALWon/4bKVd3nWU4OPJUM1Yg2kch0r6EgdBQELE03BQ9Gkzi9dJkY7m5M1QWpK8Y3pSAEIVgnmhKepHSppIA6V9pQClKUApSlAKUpQClKUApSlAKUpQFP4ze5rd/gI+8TUNePZeZ8ev7RqZ4ze5rd/gI+8TUNePZeZ8ev7RqGSiXX7ctHfJcz6o9XKqav25aO+S5n1R6uVSQKUpQClKUApTNM0ApSlAKUpQClKUApSlAKUpQClKUApSlAKUpQClKUApSlAU/jN7mt3+Aj7xNQ149l5nx6/tGpnjN7mt3+Aj7xNQ149l5nx6/tGoZKJdfty0d8lzPqj1cqpq/blo75LmfVHq5VJApSlAKUpQGPuPeuLlw+0S1fLRbY1xmPXGPCbZkOFCCXVbQSRzHPFQOgOK111Yxbu1tdnss9rUEqx3mDLuOXEPMJBUI+EgOq8pPLzZ611vDDUhHDG1rcUlCE6jtylKUcAAO8yT3VhPTVxhI1fEvvbJctjnFu/zW5DZyl1jxZB3oI6ggHBHmoDbH/jfSPi9xkjUtoUzbHUtT3BMRtirUralLhz5JKuQz30d1zpBmym9vanszdrDxj+OGa32RdHVAVnBVy6VoneHLbNt2pJdqs1rtFpl6Mjuw4MR9b7jbKr1Gx4w4skqePMnnyBAqfvrun7fozVlgTp23yJa9b6hFsVJkLZjW9DUForWltBCVr24ShKhgE8qA2w41a9e0RoBrVFqjRbj2k2KwhK3D2akPOJTuBT15HIq03rUlgsciHHvN6t9vemr7OK3JkJbU8rI5JCjzPMdPPWuPEJz/AOxRotbrhIHqOSpSu4Oo89RnhjXewXaZMj2mFaJtyjadRIeur8xa+zjqmpSlqM2FbC6VpJUvGQkYz3UBsyvWek0SpsVzUdpQ/A7Qy21S0BTARjfvGfJ27k5z0yK4l680aizRbyvVNlRbZbvYx5Rmthp1znlKVZwTyPKtYLZYNL3WxcbJV/lRbVKfvyIbV2diqeU0VFtaEK2gq7NTiUhXdg1UtauWu/ptcJmz2DTMiLF1CxfUKaU9CblIQyHn44SepTsKdvQ8scuYG6K9Y6XRfk2FeoLWm6qcS2IZlo7YqUkqSNmc5IGR6K57pqfT9qu8Cz3K8wIlwuJ2w4zr6UuPnphKTzPM4rTBiJH/AB2WuWtSZcprUmlGUTFtkOKQq3vlXXmAooSog94GelZG8JK8WS18e9Mzbui4u2+2wWZFwbjIQS44H1rhoBUQRl1Kgo9OaAcAkgDKnhH8S3uFfDlWpo0FidJXMaiMsPKUlKyoKUrmOfJKFH5qkGNcYvMB2bNsEKyP6fRdnlPzdkpok+u7M8uxA/xk8jWK/DHlTZ910NpeJZJ18Ex+c+7bYiwlx4JjKayFHIBAecNYjlXs3/SESattSHmOEEqC6lRyrfHlOMKJ9JLZPz0BuQjXWjlWeTd06nsyrdFeDD8oTW+zbcIGEKVnAUcjl151XIPEqO/xTuem1qt6LHC08xeU3Tt/JWlxZGSfW7NoBCq1i0RbYDuj7lAhO2yLcmNTW2daYE2OVRJ77duClx3CE7U70OOHJx5QB6866errjZbnZNUT9I25NotcnRlo7OGSSljN3Sl5B580bu0B7in0UBufG1vpGRHjPsaltDrUpl19haJiClxtoZdWk55hOPKPd31UeNHFaHoLSunNTxURLnarrdI8ZyQl3KEx3AVF1ChyPkjI7q1o11BRpnQMu/MSLbPeGpr5ZX0WyMtpllyfB7MoQFf4UKSOnI5HprMPhIaUhyuHfDHRchKREd1Dbba4EpwAktqbOBy/ZQFj0ZxUvGo9TS7amLYIbEPVcuyK8YmqQ9IaZQClbKCPLcOeaegAzWRI2stKPxrlJZ1JaHGLWrbPcTMQUxjnGHDnyeYI51pPwlduK7nplyeCi5DX9yD23JIdEJAV8+4V+uHenLPO4fyI941ZarJ6o6UhJbRGgulIcE7LC5RAKVFTgKD6D3UBvPYrxar7bW7lZbjFuMJ3Ox+M6HEKwcHChy613qxn4OE6BN4eOGJp6JYJUe6S41yhw1bmBLbdKXVNnptURkAch0HIVkygFKUoCn8Zvc1u/wABH3iahrx7LzPj1/aNTPGb3Nbv8BH3iahrx7LzPj1/aNQyUS6/blo75LmfVHq5VTV+3LR3yXM+qPVyqSBSlKAUpSgITWWlbDrC0Gz6ltce528uJcLDwO0qT0PIjnzrpM6C0jHYtEeNp22x2LK4p62tMshtEZxQIUoJTgEkHnnrz89WilAY+i8GuGUaJIix9FWmOzJZ7B9LLZR2jfbJe2qwcn8ohCvRtA6AAdu4cKuH1wZcam6StkhDk924rS4gqCpLqAhxw+lSQM93IHGRV2pQFYuWgtJ3PR7Gj7hY4siwsJQhuCrPZJCPWADOeXv1CL4LcLlRGIh0RaCzHZWwyktE9mha96gDnPrufXIycYBNZCpQFYRoPSaIF4t4sMExL24XbmytvcmSrAGVA9+AP2A1HvcJ+Hb2n7fYHtIWty2W54vxGFNZDbhOVHPU578k5wM5xV3pQFTk8O9HSb4b29p6Gq4mWxML/MKLzCFIZXyOMpStQHv1y6p0Do/VFzj3PUOm7bdJkdlbLT0lgLUlCgQU8+vU4z0JyMGrPSgIaXpqzS7/AAL/ACIDTt0t7TjMSSrO5lCxhYHdzqvscJuHsdh5hjSsFDb8R2E6Bu8ph1ZccR16FRJPv1eaUBSXuFXD96zTLM5pW3rt815t99kpVhTjaAhCgc5SQkAZGOXLvruK4e6NUZBOnLfiTbU2t5AbwhURPrWtvQJHdirVSgMPa94TuXW26Y0Zphiw2TRtvuTU+4shtzxhxTbgWENY5eX5W5Sjnp1rJl90/aL6qAu6wWparfLRNiFzP5F9HrFj0jNSmB5q+0BU2OHejWLm3c2NPQ25jdxcuaXUg5EpwbVu9fXKHI93orhh8MdBRLfebfH0lam4l7XvuDKWBtfOcjOemCSRjGDzGDzq5UoCK0pp6y6WsbFksFtj263xwezYZThIyck+cknmSck1K0pQClKUBT+M3ua3f4CPvE1DXj2XmfHr+0ameM3ua3f4CPvE1DXj2XmfHr+0ahko59Q3m22LUWj592lJjR/U2WjtFAnmRHwOVSX4zdD/AKea+iX/AC1ConzkJSlE2SlKRgAOqAA83Wvvqlcfz+V9Mr+NNgmfxm6H/TzX0S/5afjN0P8Ap5r6Jf8ALUN6pXH8/lfTK/jT1SuP5/K+mV/GmyCZ/Gbof9PNfRL/AJafjN0P+nmvol/y1DeqVx/P5X0yv409Urj+fyvplfxpsEz+M3Q/6ea+iX/LT8Zuh/0819Ev+Wob1SuP5/K+mV/Gnqlcfz+V9Mr+NNgmfxm6H/TzX0S/5afjN0P+nmvol/y1DeqVx/P5X0yv409Urj+fyvplfxpsEz+M3Q/6ea+iX/LT8Zuh/wBPNfRL/lqG9Urj+fyvplfxp6pXH8/lfTK/jTYJn8Zuh/0819Ev+Wn4zdD/AKea+iX/AC1DeqVx/P5X0yv409Urj+fyvplfxpsEz+M3Q/6ea+iX/LT8Zuh/0819Ev8AlqG9Urj+fyvplfxp6pXH8/lfTK/jTYJn8Zuh/wBPNfRL/lp+M3Q/6ea+iX/LUN6pXH8/lfTK/jT1SuP5/K+mV/GmwTP4zdD/AKea+iX/AC0/Gbof9PNfRL/lqG9Urj+fyvplfxp6pXH8/lfTK/jTYJn8Zuh/0819Ev8Alp+M3Q/6ea+iX/LUN6pXH8/lfTK/jT1SuP5/K+mV/GmwTP4zdD/p5r6Jf8tPxm6H/TzX0S/5ahvVK4/n8r6ZX8aeqVx/P5X0yv402CZ/Gbof9PNfRL/lp+M3Q/6ea+iX/LUN6pXH8/lfTK/jT1SuP5/K+mV/GmwTP4zdD/p5r6Jf8tPxm6H/AE819Ev+Wob1SuP5/K+mV/Gnqlcfz+V9Mr+NNg6fE/XelLvoa5W+3Xdt+S8hIbQG1gkhaT3jFdy8ey0z49f2jT1SuP5/K+mV/GustSlrK1qKlKOSSckmoZK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110" name="AutoShape 14" descr="data:image/jpeg;base64,/9j/4AAQSkZJRgABAQAAAQABAAD/2wBDAAUDBAQEAwUEBAQFBQUGBwwIBwcHBw8LCwkMEQ8SEhEPERETFhwXExQaFRERGCEYGh0dHx8fExciJCIeJBweHx7/2wBDAQUFBQcGBw4ICA4eFBEUHh4eHh4eHh4eHh4eHh4eHh4eHh4eHh4eHh4eHh4eHh4eHh4eHh4eHh4eHh4eHh4eHh7/wAARCAFaAOoDASIAAhEBAxEB/8QAHQABAAICAwEBAAAAAAAAAAAAAAUGBwgDBAkBAv/EAFwQAAEDAwIDAgUOCwYDBAcJAAECAwQABREGEgchMRNBCBQiUWEVMjU2N3Fyc3WBk7GyswkXI1RVVpGV0dLTMzRCUmJ0FoKhJThlwxgkQ0VThKIoV2ODksHC1PD/xAAbAQEAAgMBAQAAAAAAAAAAAAAAAQUCBAYDB//EADERAAICAgAEAwYFBQEAAAAAAAABAgMEEQUSITETQVEGMmFxkbEUIoGh0RUjgsHw4f/aAAwDAQACEQMRAD8A2WuM1yE7YrbbtOQLnKnxXHiXngwEhsN559mrJPaejp35r97tTfqDYv3qP6FF+3LR3yXM+qPVyoCm7tTfqDYv3qP6FN2pv1BsX71H9CrlSgKbu1N+oNi/eo/oU3am/UGxfvUf0KuVKApu7U36g2L96j+hTdqb9QbF+9R/Qq5UoCm7tTfqDYv3qP6FN2pv1BsX71H9CrlSgKbu1N+oNi/eo/oU3am/UGxfvUf0KuVKApu7U36g2L96j+hTdqb9QbF+9R/Qq5UoCm7tTfqDYv3qP6FN2pv1BsX71H9CrlSgKbu1N+oNi/eo/oU3am/UGxfvUf0KuVKApu7U36g2L96j+hTdqb9QbF+9R/Qq5UoCm7tTfqDYv3qP6FN2pv1BsX71H9CrlSgKbu1N+oNi/eo/oU3am/UGxfvUf0KuVKApu7U36g2L96j+hTdqb9QbF+9R/Qq5UoCm7tTfqDYv3qP6FN2pv1BsX71H9CrlSgMfahvF6sVnkXWfoOzCNHAK9lyClcyByHYec11rolKLnKQlISlLywEgYAG48qmuM3ua3f4CPvE1DXj2XmfHr+0axZKJdfty0d8lzPqj1cqpq/blo75LmfVHq5VkQKUpQCmR56VrB4c3EnWvD5GmDpC+O2sy1yA/sbQrftDe3O4Hpk0Bs/keeleZMLwkONDkxhC9byilTiQR4uzzGfgV6Yw1FURlSjkqQCT6cUBy0yK+K6VoT4QHhA8V9L8YtR2Gx6mES3Q5IQwz4mwvYC2lWMqQSeZPU0BvvTI84rVnwH+Kuu+I961PH1he/VFuDGjrjjxdtvYVKWFesSM5wOtZd8IbijB4T6DVf34wmTX3hGgxN23tXCCck9yQAST7w76AyTTIzjPOvNnUXhUcZbrMW7Gv8a1M7soYhw2glI825YUo/Oa2g8CTX+q9eaFvtw1fd13OTEuIaZWttCClHZpOPJAzzNAbDUrS6d4bVyizn434voauxcUjd6pKGcHGf7OtgfBv4pSOLehpGpJFnatKmZ64oZbfLoISlCt2SB/moDKFKUoBSlKAEgdaVWOKOsrXoDQ1z1Zd96osFvd2aPXOLJ2oQPSVED0ZrQ3V/hZ8WbxOdXaJ0LT8M5CI8WKhxQGeWVuBRJ9IwPRQHozkeemR5xWqHgOcUNdcQNR6jiauv7tzZhxGnGErabTsUpZBOUpB6VYvCw8ISRwvmxtNaagxZd+kMiQ67JypqM2SQnyRjco4PeABjrmgNjcjz0rzLleEzxqlP9r/AMZLZB/wtQ2EpHzbK9CeEVzm3rhhpm73J8yJsy1sPyHSACtam0knAAHU91AWulKUBT+M3ua3f4CPvE1DXj2XmfHr+0ameM3ua3f4CPvE1DXj2XmfHr+0ahkol1+3LR3yXM+qPVyqmr9uWjvkuZ9UerlUkClKUArTP8JV6zRvw5X1NVuZWmf4Sr1mjfhyvqaoDTu3f3+P8an6xXsVB/uTHxafqrx1t39/j/Gp+sV7FQf7kx8Wn6qA5VdDWm/GPQXg73LiffZuruJ9wtl7dkAzIjYG1lexIwPySu4DvPWtyFdK8t/Cp/7wOr/94n7pFAbgeCppzg/pefqKTw31vK1C45Ha8fEjow2krKVD8mjr5Xn6Vhzw8OImk9bQNLsaU1FCuzcdx9yQmOsnsyQkJ3AgenHz19/B6oW67xCabQVrXbY6Ugd5KncVr5rvh5rTQqIi9W2GTakzNwj9spJ7TbjdjBPTI6+egOPhYzYJHESwsaqdQ1Y1zmhPWtRSlLO4b8kcwMZ6V6AaP134PPD/AE+6nS+oLJa7dOkqCiyp1xLjyUpz3HmEqT+0V5z2K1XC+XiJZ7VGXKnzHUsx2UY3OLUcBIzy51mGTwJ4tr0Fb7enRNw8abukl1bfaN+ShbTCUq9d3lCh81AYcvK0OXWY62oKQt9akqHeCo4rcTwIuKegNGcLJVl1NqaJbbg/d3HW2HULKilSGwD5KSOZB/ZWmchpxh5bLqdq0KKVDzEciKvPDThdr7WKI950zpqXcoDUsNuPNKQEpUkpKhzUDyBBoD1UkSmY8dciQ6hlltJWtxaglKUjmSSegxWG9U+FFwesElcU6geurzatqvU2Mp5HzLOEH5iaw5+EH4g3KLKtPDu3SnI8V6IJ1xDZx22VqQ2hR64GxRI78jzVizwQOD6+JGtxdLxHX/w1aFpdlEo8mS71SwCeWO9X+nly3A0BtZY/Ct4PXOUIzt2n2tSjgKmwlJTn0lO7Hz4rNFnukC729m4WubHnQ30hTT7DgWhY84UORrSHw5eDvqJdvxiWCMUwJiwm6ISchp4nCXQOoSrkD/q5/wCKoTwF+JE+wcSmdEyZbq7NfQtDbS1koYkpQVJUkd27bsOOpIz0oDLfhw8RdHXXhdcNJ2rUsGTeWLk03IgtrPaJ2LO4EY7iPqrRVv13LqKzB4SPDnWtp13qjV1y09KiWKVd3VMS1qTtWFrJRgZzz96sPBJKsZx6TQHo/wAK7x4POi7dcrzo672SGhiOyi5ym3nF4SpW1G8qz1Ua018LHUdp1Vx2v96sdyauVteTGTHkNKyhQTHbCse8oK+fNXXRPBbijC4S6/tMrRs9uddE27xJoqby92cgrXjysDCefOsE6r07edLX2RY9QQHIFyjbe2YcIKkbkhQzgkcwQfnoDKHgpReFsjVl0PFV23t21uDmL446pCC8VjptPM7c+9Xo1owWUaWtidOFo2YRW/EC0SUdjtGzaTzxjz15R6F0PqrW01+HpWzv3R+O32rzbSkgpRkDJ3Ed5FeofCeNIsHCjTNvvDRhyYNpYakocUB2S0tgKB59xBoC40qv6f1lpvUE2TDs9zZlvxgS4hII5A43AkAKGe8ZFWCoUlJbRlKEoPUlplP4ze5rd/gI+8TUNePZeZ8ev7RqZ4ze5rd/gI+8TUNePZeZ8ev7RoyES6/blo75LmfVHq5VTV+3LR3yXM+qPVyqSBSlKAVpn+Eq9Zo34cr6mq3MrTP8JV6zRvw5X1NUBp3bv7/H+NT9Yr2Kg/3Jj4tP1V4620Ez4+P/AIqfrFexUH+5MfFp+qgOVXT5q8tvCp/7wWr/APeJ+6RXqSs4FeW3hU/94LV/+8T90igM2/g1PbFrT/ZxftuVIfhKQArRvL86/wDLqP8Awantj1p/tIv23KkPwlfXRv8A81/5VAa6eDicceNE/LUb7Yr1TkAdgo+g15V+Dl7vGiflqN94K9VZH9gv3qA8eL8f+253+5c+0a32/B2gHglcMj/329921WhN99m5/wDuXPtGt9vwdnuJXD5be+7aoDCPhnWaRqDwomLLFkxIrkqDFbD0t9LTLY8vKlrPIADma294Iw+H2lNJQNF6Ov8AZ564zRcd8WmtvOvuHHaOqAUTzJ94DAHICtLvD4JHhAP4OP8AsuN//Ku3+D458d3QT/7nkfaRQG8PEZ7Rr1kfser7lZ40W5MraLM+ShoOpPJWNxGeo5jpyNaEcP8ASrGjfC60xY4V2g3aCi8NOQ5cR9DqXGVE7clJICxjBHcQe7BrJP4Sj2b0aO7sJX2m6wT4MSifCA0Tk8vVZr/96A3G8P7lwHdH/iUb61V55AnNehnh/wDuEu/KUb6zXnkOtAexja22bc24rACW0n/pWhfG3TFm1bxh1NfZiroht6UlltUdk7B2TSGlHO05ypCu7GB158t7pLJfsvZDOSyOh9FaXXx2S1xB1LY2HISDAm5UFsKUspeSHRySpIABUofMK0eIW2V080DofZjFxsrNVWQt7T0vV/sd3wX4Fo4Xa4uV4enSJ1tnQPF9zTO5bKg4lRyE+uGB3DPorLvhAa6SuFbLLYlImIuaFyHHG3AEGOjCTz581KWjAx/hV0xmsNx0SkOLkoLa30kb1MhQyM/4kEnd/wDqzjp5q4nVGfdpLkKQ7FbQGg+loAguFTqSBuBAJ2A/PzAVzqlhxS2VcoT9Oj/k6q/2bxqc+qdSaW+q7+T7bJDSs6TYr1GuNmjkyGHitDAUEjfjPZkjklDg8nPTKvPyrbqBfbfNdhNxnFOLmRxKQkJ5paIBClf5QcgDPMn3jjTu2TSuWwy1IhuSHB/6svmEPkKHrfOUqwTg9Cs+itifBtujd/4bM3nxWWw65IcjkSU4yhlRab2j/IEpHcPK3e+drgs5/mi+3QqvbOut2wsj36osXGb3Nbv8BH3iahrx7LzPj1/aNTPGb3NLv8BH3iahrx7LzPj1/aNXrOKRLr9uWjvkuZ9UerlVNX7ctHfJcz6o9XKpIFKUoBWmf4Sr1mjfhyvqarcysOeEZwPa4xm0JkX9y0pthdKSiOHS5vCRzyRjG2gPM1pxTTiXEHCkkKB8xrKCfCH40JSEp19cQAMAdk1y/wDorPMjwL7ExcY1ve4kPolSkLWy0benK0o27yPL7tyf212P/Qitf/3hSfP7Hp/noCmeC3xn4n6r47acsGodYTp9slKkB+O4hsJXtjuLGcJB9ckH5qxZ4VP/AHgdX/7xH3SK204PeCvB4dcSLTrFnWT9wXby6RHVDSgL3tLb9duOPX5+auhxV8FW2aw1zddWzdcO25VykIJZTCC0oUQlCU53AnJx+2gKP+DU9setP9pF+25Uh+Er66N/+a/8qsu+DfwPg8Hrxe3I2pnbs7cI7AWhcYNdmkKWUnIJznyuXors+EXwTi8Y12cSdRLtPqb2pTsYDvab9vnIxjbQGhvg5e7xon5ajfeCvVST/d1+9WqmifBVsOhOIemr69xBU7Jj3BD0WK5DSjxhTfllAO/zCtqJUlhiM46+v8mhOV4SVYHvDnQHkHquJIg6musSU0pp9iY626hQwUqCyCD89Z08GXwiBwr0nI0q7pc3fxq4CQy6mb2GwrCUKCvIVn1oIx73prP3GPwZNK8S785qiyXxVmmylKEotsh1p9aTtKinIwrIIJBwcZ65JxjE8Em327U0SBO4huiWXAttluyOqLiUlJJCs7cDcnJzgZGaAr/4QixyYvFe3X/s1eLXG2IbCieQdbWoKSP+VSD85rpfg9/d4d+R5H2kVu3xP0BpriLpdywakih+MrC23EnDjLgBAWhX+FQyefPqQcgkVr1pXwZtd8N9UPag4a6+tbUpTC2EG5QdwCFEEgkbh3DntoCu/hKPZzRv+3lfabrFfgV6bl37wgbHIaaUqLae0nSnNuQgJQoI/atSB+3zVsBrbweuKvFKdbpHEriFYFiAFpa9TYBJSFEbh0QCfJHWsvcAtC6A0HY5dn0c6JckKR6oTHSC++rntUo4Hkeu248n12MnJoCieH/7g7p/8SjfWa88h1r0743absPF/TP/AAMjUJtzrkrtku+KqV2hYJC0oKtqV4J57ScYrCcjwKbTGZLz3EKUEJIBxbgTkkAcgr00BuFEGYbPxafqrzj8Jq9StO+E7qpyK44llxUZL7aF7e0QY7RIz3H016ONFLcdLe8ZQkA1rTxg8F+28QeI931Y7rZcGTMS0tcVEVK+zCWw2k5KgefZnu89YyipLlZ6VWzpmpwemjDultUWK+Qi9bxsKDsIk5RsOM+u57jz7iScV3p7D7k2DOL7S4pC2nFvfkXUN4JSlYKiVJ8nIK8FOeeQTXOvRMjhfP8A+FXJjjsRO6YicUdmp8HCFNgAnBScEnOcLRjrX4vzpZtrL3i4dRAUmQIvZp2ttjkpwkjIITuPk9cEYPM1yl9KoyHCK7+p9XxcmWdg15Mmtrq9LXVf9/B2pXaz7UuE3FkSDMSY8ZZZwUvK8ltWQMgZI5kD0Z6VunYbcxarRDtsZCUMxWEMoSAAAEgAfVWpfDFL131/YLfE7WcpUlEiS6h0hpltsh0qAzjb61OT/nTzJzjcJIq04PVKEJSku5yfthkRsyYxi96RUOM3ua3f4CPvE1DXj2XmfHr+0ameM3ua3f4CPvE1DXj2XmfHr+0auGciiXX7ctHfJcz6o9XKqav25aO+S5n1R6uVSQKUpQClKUBUtWW26L1jYL7b4SZbdvYmNPN9sG1fley2kZ5H+zNV5entUrvsueYjKFOreUC28lIUgutLaSTgqJ2tlJJO0FR2p25xk7FMDzUBjBjSF4uNz1bdrrGbaeuCP+yGjKUvxVYZSkK5ckr3ISrcnO3JweuexH0pcHVvx7jb2XiqYp16c4+VGU2ZqHkpKOnktp2+UOWAlPkk5yPgeamB5qAxzbNF3AXZkXDsnrY1LW4mOXVFAb7acpCdnQgIfYG08vJx/hFVuLarna7nHtFwhu3CeqVAVGldq6oxGEOp3NpJTgpCUqJKTz3ELxgZzVgV+doNAUjV2l7tebq9cWJ/i64bDYtjYSCC6lYdUpRxlO5SG0nH+FJ7jVQVbrpcdQi2w4Tjc5C565U4rcR2gU6C2Fcu4HAyeg8jKc1mfaOuOdNozy5UBjOBpC+R9QokPkvtB5txhbbjaRFSl5a1J5oKzuCue0jO4pJAANS+vNPXS8T48i2vBrsrfLjqPabVFTqmCAORGCG1gnuz6au2B5qYHmoDD190XqmTY58aAx2S32pRgBchrfCdWlIQQQgJbG5JX+TBUCeSgDykbboSa2lUmYzGXMW5eHFObyolT87tYpPnKGiUj/JkhPImsn4Hmr7geagKZpWzXC3Xe8PmOGGpAV2S1LC1KX2jisnbjIwoc1Dd1BJAFR3DnT9909dZKX47TdtkNdo8VOBx5yYT5awR0aOSUo5bSpQACcAZEwKYHmoDHFw0A/P0+IsudKefTPU8214x2bTLS5e9zbsCSVFkqTkkkblAEZNRt903eIbclyPGLaky31+NMuFTkpp50dixtxkBAKBz5AN8uROMsHA5107zNZttrk3CTkMRmlPOkDJCUpJPIegUBjJjRmoG3WlFpTwZcSqchyW2oXMBzfj1gPnOVq/0etOa7900pMfUl9uxstKUy1+TZeQdmxx89kd4KVgB1Bx63yTgjCao9z45350brPY7Y33pTKccWTk+SFFONpx1wCM9CRzqR0dxvdkSUt6ntDEJkYS89FWtRZUehU2Rkox/iSo+9yONRZ+M5cvOtltZwLiFcOedTSLXfuGlr1Rpa2Qb6yBMisM5dZec3NPISkFTbhO/qDzJOR1zzroaX4JaXtNzNymvTrs+ObaJjiFNNqGMKCEpSCRjkTnHPHM1k6I6y/HbeZcQ424kKQpByFAjIIPeK7FbDhCT20V9eRdVFwhJpPutsgtOaU09p5Tq7LZoFvce/tVxoyG1L+EUgZ+epwV9pis0kux4lP4ze5rd/gI+8TUNePZeZ8ev7RqZ4ze5rd/gI+8TUNePZeZ8ev7RqGSiXX7ctHfJcz6o9XKqav25aO+S5n1R6uVSQKUpQClKUApSlAKUpQClKUApSlAKUpQClKUApSlAD0rgmsNyI6mHUIW2sFKkKGQoEcwR35rnr4oZFAaicQdLDR+rJMOS9cYEB59xdvdUre0prIIAWoFI27gnCsH3+RPUtwUq5wpJlR5cV4qYLzagndu5oyB5JO4YyMevIxzrYbjbpqTfdLmVBdCZdrKpSG1IKg+Ag7m8jmCR0PPmOhrXNMRq6RCpUBlxt5PkvQ5HlE9xC8J9HfXIcXxvCu35S/Y+kcDz5ZuHyyf54fPy7d9mbeDN2NvnDTj77YjSNy4SCMFDgypbYPeCNygkdNq+oOBlp+S2w4024cKdXsR6TgnH7En9lax6TvElKy7LhvC62xaZBaCBl8IOd7ZBKTv5pIBOCrB5EZ2BfnIl6nsjDGx2M9CkTkOpV3pLKE49BS+o/MKsuA5M7KXVY9yh0+a8mclx6iFeTzwWlLr8n5lhBpUWi5B6+uWxhBV4uwHJDnPDalHyEdMEkBRIzkDbkYUKlKvSkKfxm9zW7/AR94moa8ey8z49f2jUzxm9zW7/AAEfeJqGvHsvM+PX9o1DJRLr9uWjvkuZ9UerlVNX7ctHfJcz6o9XKpIFKUoBSlKAUpSgFKUoBSlKAUpSgFKUoBSlKAUpSgFKUNAROpL3b7FbnZ1xe7NpHQDmpR64A/b8wJ6CtPdWuW2df5820+oscS5C39rwbQsFairaFAEHGepQT9dZK8IC9SLnrh2yJY3t2tKAkrUAnettKyQOZzhYBzj1owetY/0tJtstmQ7cLxClsoyW40IEKKUnGVDerCSQMZKRg5JweXNcXzJczrjHaXfzO99nuH14uP8Ai7ZdZ70vgiHjyb3anI82HMDcuGsyGGX3G0svBONzaVp2hIUCOqQT81Ze4F8Vzr69XC16d0xM36fgsQ2ZUp0JYwtfllwpBKT+TRtSMlQSr1vdr5x24hzk2+JpnTsdFsRMRhbTKR2+M7dh2HHXKcDopKuZIGN0uBmkGtF8LLBYFw2GJjEJvxzs0AFTxG5ZUR1O4nnW7wmiyNfiWR039vic9x3Lqvu1WuxabJb1QIq0uveMPvOF190p271nrgdwAASB3ADmepkKAYpVwUZT+M3ua3f4CPvE1DXj2XmfHr+0ameM3ua3f4CPvE1DXj2XmfHr+0ahkol1+3LR3yXM+qPVyqmr9uWjvkuZ9UerlUkClKUApSlAKUpQClKUApSlAKUpQClKGgOvMmxYbSn5clqO0n1zjqwhIycDJPKkSZFlNJdjPtvNq5pW2oKSfnFYE4v6gux1DeoSHwkMXNmIyFJO1LBhoe3YBHMuKWkK7t3+mqpofWsjSd+RcWV7bfIcSm5xAk7MchvSByCx1CwDuAwe4is/qUVe6pLSXTZ4yuUZcrNrqVwQZUeZEZlRX25Ed5tLjTragpK0qGQoEdQRzzXPVmewroainotVlmXN1qQ83EYW+puO2VuLCUklKUjqTjkK79fFJChg0BqaxYOKnE56Zr2do+LbIdwUPE7a7JLMotpSEJU6FpAKSATnIJ/ylOKnLRwg1jeZSYN1KrTbXl7p0ovIU8tGf7NpCVKAB5jKiMDPJRJNbKlCaBAHTNaVmBTZZ4kl1LerjmXVj/h4ta7L1RrTY/B7mveEY9rS9twY+l7SWjZYbDm4qLaEpbChjyQkgqPPJVjzmtlkKSchPdX5kMNSGFsvNhxtxJStJGQoEYI/ZUPpR55pEizy+0L9vUG0uuL3l9ojLbmTzJxlJzz3IV1GCd0qCcpSlAU/jN7mt3+Aj7xNQ149l5nx6/tGpnjN7mt3+Aj7xNQ149l5nx6/tGoZKJdfty0d8lzPqj1cqpq/blo75LmfVHq5VJApSlAKUpQClKUApSlAKUpQClKUAr4a+076AwX4SkMx5jE2O6227NtzyQVHo5G/LNKI70eUtKvfSKwZfVuJkJfjoB3o8pvJytPUY9I7vfweuRm7wj32Hr6xCkNF1KIbbZQD65DzjhcT8FSY+D5xWBdTPtxmxOYcBYbd3nHRrmd+QOgIUoEY5HB89c7mcssppf8Adiuyes+hsV4LmsU3nTb2nnX2XF20JciFJIUqMvO0KB70qyOXIAoHXNZmW4htJU4tKUjqScCtLeB1wXZOLtodWsIafleKpKTjc3IynYr09qM/MitpdTTWJt1NvkuvNW62Npm3FaQQhw5PZMlQGTzSVlKefkoByF4Nxi2c9a35G3RPmh1LfuSTgHJr4o4HOofTqrlKW5cbgFxkvpHYQiBllAJwVnvWcjIHJOAPOTJzmi7FcaC3Eb0lO5s4UnIxkHz1ss9iq3niJpu2XQW0vSZkoq2ERI63EIVz8lTmNgVkEbd2fRXHO4jWaC0l6ZHmRm1EhKny00DjGfXLHnHP01j+ToPXLFydTCjxlNIZ7GMpFy7NhvAwHA2WlbF45+tWAc8yDio6Gy/PnPWi9TInjtneLK20todkZxycUtxsABaMK8hCeRHPHKubz+KZuJ/clWlBfX9NFlViU2pKMtyMpztfwokBM522zfFnEhTS0uMK7XIyNgDmVkjoEgk91Y6vfGH1N4x6fsrGnLpuu1pecmxXFNJeZQ2ouNOlIUQMJS+NpIJ3jvAB4daas0zw4sD2oLopPjDbRajNuPFT7xxyab3ElKcgZCcJHXHKsd+D9ZZGq4924iatQ6mfq6YqOglZGyAhCj2aCeYbUWwk+dLYA5E51cHj99lcsi6Oq10Xk2/RfLu2YX4irlyJ9TaJa9VS3j4ui3WuOMEKeSqS8vz5SkpSjHwl59Fd22Rbqy/vm3US0lJBQI6WwD5xgk+fvqI4a3Z246ZabkTGJkqGfFnpDRG1/ABQ9y5DegoXgcgVEAnFWqurqsjZBTj2ZotaemU/jN7mt3+Aj7xNQ149l5nx6/tGpnjN7mt3+Aj7xNQ149l5nx6/tGs2ES6/blo75LmfVHq5VTV+3LR3yXM+qPVyqSBSlKAUpSgFKUoBSlKAUpSgFKUoBXw19qI1dfYWmtPTr3clhEWGyXFEqA3HolI9KiQkekijBROOGi7rqFMO62FEd6bD/tozq+z7ZsbsbVnkFJC3Bg4B3nmMA1rRrm0XKyyEqvEBVufeBCA462oOgdAdqlJP14q08StbX+6ynZLl0fWtxQSxEYeCGAegSzuSFKAPMuYyeZ5AbU42vDkt1RTJub0kjmttxW9CT51KWCf49cYzikvnTbPmiuvqV2TKEn07nR05fWbXqS1T+2bbYts6O+6OZ7FLbyHQogD1qUoUOWeRB84G0PDDidpPX8q53o3Fpm1wLm472bqylb72djB7L1xSlltK+eRvXyALea0iucm23a7rt1ubdebQFOSZCMJ3JT1QgY9aTtHpPdVwsrcx2LGbcW23HeQnaypklCFEchgKCefcQB3ecVuwmqIb9TONngw6rubxz+L2g4Kwl27uKSD+UUiI6Qjzkjbnl34Bq2aevtq1BCE6zzmZsYkp3tn1qh/hIPMH0HBrSXTWmX5UgsMJUJYaJR4o2Q3t/wAykhKjkY5A9c8vRs/wP0zOs6ZFyltuxm5EViOyy6MOLS3u/KODuJ3YAPMAd2cDCnMlZYoKPT19D3quc31Rk0pznlVb1RobS+pZCZF4tLb0hKOz7ZDi2nCjn5JUgglPM8icczVlJwM1GXi/2e0IQq63KHBCzhPbvpRuPoyedb7ipdGe/NrqVm/8JeHl70+5Y7lpaC9DccDqjgpd3jOFdqDvzzPPPefPWINMzHbTw700kISwYcmDb5jSSB4uVOojLSeZ5pDh/wD8a2PgTIs+GiXDkMSY7oyh1lwLQoecEcjWPNd8KrVdV3K6QLldLY/JbLr8WI4gMSXkjKVrQpKvKyOqcZ69edVHFuGvMrhGL1yvfwNvFyVW5cy3tERw5UvTl9s8a4MMIkXftoLiov8AZ9sA5JQSOWEeTJ2ju3hNZjFa6ae1AEzLM2hMqeyuZFealKV2iwFrStS18gEpwpSARkZJGBWxaa8fZ+2yWPKNndSf07mfEKVXYnHs0VDjN7mt3+Aj7xNQ149l5nx6/tGpnjN7mt3+Aj7xNQ149l5nx6/tGr5mkiXX7ctHfJcz6o9XKqav25aO+S5n1R6uVSQKUpQCvhIArilSmIrC35LqGWWxuW4tQSlI85J7qrypU/ULgbtqpEC2FSkuTFI2OvgcsMhQylJP/tCOYGU5CgoASd61DYbIhLl6vVutiFnCFTJSGQo+YFRGa4Imp7XOa7a2qk3Bk+seixXHGnPguBOxQ9IOK7VqtFutbKUw4bTRSAC5jc4r0qWcqUfSSSa+XO92e2PIauN0hRHFjKEPPJQpQ6cgTk0BHv6guja8o0de3mc43odi59/aXgcf9eXSvruopfZExdMX2S5nAbShls/tccSP+tfJWr7Y28GI0O8T3FckeK215baj5u12hoe+VACv0qRfLgy2I8EWlKz+VXKWhx5tPftQ2VJJPQHfyznBxigJGw3EXS2tzOwcYUoqStpwgqQpKilQ5Eg4KSMjzV366lsjNwYiI6FrWEDG5asqJ7yT3knJrsFwHIA6UB+6VG9q+3f0NlQVGfjFSU4HkLQoZ59TuCx72z012LlOZgRHJL+7agckpGVLPclI7yTyAoDtVijwokyk8OGZbK1tRod2hyJjoTuDTKXOa1J7wlRSfRjPQVlRpe9CVFJSSMkHHL0cq/ElhqSytl9tDrTiSlaFgFKgeoIPUVjNc0WiGtrRpPeLbK9WC9tMdZaV2wUgKWEKIxlXXeoo94AHlkAnp6g4e6xf4aJv1g05OuEi6SUxbbFZiqUUNrG5UtfmRywkqwPK3knycbROcF9D+MyFswpMePKeQ7JhokqLDm0jydis7EkJCSlBSNvLpXa4wajGldJFiIgJkSkFiOlOUhCQBuI29MDzdOZ6A1W4+I6Nyse0uxrwpUHzSNG3NEDQrAsU/sJF5kKQ5dFIWlQisoUPyeQfW7lJKyepQnAxgnNsHghq2TAtCrcmOY023wVrfceGI60tN7yoHys7k5wkLB5c0VGaD0OvV+tFwJCH3ESkE3JXYhCWIylBS0HAwhSgkJSnqArkNqOW4jDSGmktNoSlCAEpSOgA6CvarWSnKS6ExirOsivcPdI27R2nGLVAT2i/XyZK04ckOkeU4r0nzdwAA5CrIBg19r5u54rdjFJaRsLp0ON9SUNKUpQSkDJJ6AVrLrC6ybtrIXRby0sPjsnkKcKwjLgSygdySlSljljvzzOazPxa1AzarH4kpxCHJ6uyys4GzI3DnyychPzk91YFmNOJuUxzeVIechPf/m+MZUfnwg++Se81YYMNPxGc5x3IT1jp9+r+Rl/gTdnnU3jT7xWrxJbUphSlZ/JPbxt+ZbTp95QrKKwCk8qwrwGQl7Wl5uaHFFL8FphAwNpbacUQoefKnHOfQjbjznNla2Sl4stFpwtyeJXzd9FJkcPLSu/pujMqZGYMgSXIDQb7BbwVu380FSSTgnaoAkZxkkm6jFfTStSFMK23Fa31ZZTsnNJSe9FP4ze5rd/gI+8TUNePZeZ8ev7RqZ4ze5rd/gI+8TUNePZeZ8ev7Rr0ZiiXX7ctHfJcz6o9XHIPQ1TXOesdHD/wqZ9UeuUcPLD+kNWfNqy6f/2KkgtpUAOZqPu93h2+KXnH0KO5KEtpIK1qUQlKQPOSQB79Q8XQOnGXg64LvPx0buN7mTWvo3nVJP7Kk0aes7EqLKiW2NFdjKJbLDSUdUlJBwOYwennAoDqQbVKnvNT9QhDrgKHGYaFFTEZaTnP+tYODvPTaNoTzJsG0ZzjnRPIDPKvtAfh0FSSkKKSR1HdVQjxNT6fdK4tut97YdXvlPIkFiY4QEpB2rCkOHA73GwAOQHSriVAHnXBFmxZfaeLPIeDbimllByErTyUnPnB5HzGgIk6hCG8yrLemTjO0Qy6R9GVc61y4z8RdUS9VzbNbhcIcJoIS0w805F3oKc7lhaQo7ieeUkeQkDGVlW1JHLpWK/CM0varloSdf3oyU3K1shbElKlApRvTvSoA4WNu7krOCcjBrZw7a67lKxbRpZ9Nl1LjW9M1t04uVb1ePR2IVqc6KehO+LuY5ZAKQO/uKueO7OKyXorilqK0zwJUqdc4q0gGLNbUkqwfXNvKHNWOW3O08unMnE9nmlm4NRGYzygRnt1KKQDnv3c/n9FW9qU4V9l4t2oPJRDg2p6cjnHPn0Hz4rqbsemyPK/sfOY5mXi288W1/l0/VM2JVxC0guDb79IvkG2w0yFRpDlxfRGLCi0VbFbyACSEY7iDkZ61L2+42+8Bm/qktC1oTvhOKWA28CP7fJ7iCQn0EnvGPPXwkZqjPtdrRFWw2ltUhW/aTkkpABST5IweWe/oM1mHSNyMfRVjszbjKG4kJptDD00FSTjcvGN2MrUTj3s9BjnVgud8q4PojtJccVWDXkzj+aXkjaF/iFpJhAWLoHWTyS+0ytTK/guAbFfMTX1jiPotxwIc1BEi7jhK5RLLZPmC1gJJ9AOa1hlrvIUXVmFsJ5hKFrKU++VJz8w+aou/Tp7cAuR2I5O7BWFKVj/AJcA+YdeWc88VvLg8Gvef0NCr2jvnLrWtfM3ZZksvIStpxK0K6KScg/PXUvtltV9ipi3aCzMZQvehLg9arBGQeoOCRy7ia1O8HvUOo4/E+32q2Im+Ly1ET4pBU0lkAkuqIylJBIwcgnOOnKtwU9KqszFePZ4bezosLLWVUrEtEfY7JabHBTBs9uiwIyVFQbYbCBk9ScdSe8nrUh0r7XxVaqSXRG4RmprtHstqduEgOrS361trG5xWD5IyQPnJAAFY1g8YG1Xfs7hanY8ANb3XEq3PRzjO4oAO9vkRuQScj1vXH48IV5yS5a7YUzTDaKpD5hyHGnQtXkNn8mpKlJ29sSkEk+TgHFYjnM3BK0Lg3BMlKCpMRcgb1NOYwEFYwTzyCF5Ks4JSQFVvUY8Zw5pFDxHiNlNyrra6d9/Yy7xmfhy5VmUl9mRFuEV7ZtUFIdSNpOD0IIcz7wrEN18YEtq3FxbZW42wh8ncogyGlNq588hIeHPmSgnvrmOo2pmkzBdJhJiTEyGUu8jb5GSHEn/APDWhSlAdCoJI9diuC+SmVsWy7PFTfi0xoPoSvO0h1Pf34II/wCc+evepckHF+RW5clderV2l3+DRlrgc4ler7tGaA2xbexvx0R2jiwlP7Gjy97z1mWsPeDhCd7HUF8kuEuSn2Yu0etAaQXOXnwqQpHvIFZU9VrX6pepnqjE8e27/Fu2T2u3z7c5xzHOtHIe7WdFw2vkxYL4fc7tKUrxN4p/Gb3Nbv8AAR94moa8ey8z49f2jUzxm9zW7/AR94moa8ey8z49f2jUMlEuv25aO+S5n1R6uVU1fty0d8lzPqj1cqkgUpSgI68XVq1obcdjzn0rVgCLEcfI98IBIrpG+Tn2VKt2n7i8ojCTICYyM927edwHnIST6D0qexSgK2bRdbotpy+XJTTITlcCArY0pX+p0gOLA7sbAe9J7p2JEjRIzUaKyhhhpIQ222nalCQMAADoAOVc9KAEVWdV6WYvzqvGXUrjuxzHfjvJUttaCSegUMHmRn3vMKsx6cqqGsLxq22XFBs+nFXKAlnc64hSNxWSfJGVhQwADyQrOe7HMDVDivptzQWrl2pu9szWnAFb9vZONEgHa4VEjODnI58+g61xWcOgq8ZMlbSv7MtpVtAxzGBgjnu5rOOYqU4+227q11I1TdrXKi2+4LZW2Vx3UtsupaQ1sK1oSN52bh75xnFV22XVZkFD2zxZI3E7CMkEEZPQjoeWenoxXYYkndjxlKW32PnvFsdVXSjGGkv/ADWvVmOuKyUyeJOnbOQ8tKEMBSlq7Rat7mTgdMbccseflzrMj/jLSyibdlzIYbStKnmW9iSVHBKQkchy8pJGM8wKr9w0HLkalh8TH79plcNiAmQiCi4JMoHJCQUf5glQcPvYqRVeWAFxVttLSPKbCkZAyDy83UH5sY761cKrxZ2Ti/PR6cTnKuNFco9o7+vc6HqmmMw22uEmE7IAUnsuQPfyPIk95SrznBOK5tN2m8atvrOnbI27LmPIK1PuoLKW0pPNThIIKQCACMk8gBzzXb4cWpWttW2fTtwjrf8Ay6VyNpPJhOFKJIwduBt98jqcZ260XojS2jozjGm7LGgB3HaLTlTjmOm5SsqOPfpm5ixHyx97X0N7h/DlmLmn7u+38Mr/AAW4bNcP7XKQ7O9ULlMcC35ARsSEpHktoH+UZJyeZJPorIgGBQZ81fa5yyyVknOb22dZVVGqChBaSFfFEAjNfapnFLUl4sFqb9RbUZUmQFpTIcbcWzGI2gFYQkkklXJPkg4PMVilvoZSkorbKj4QVquh8RvsKRIat7SVM3BUVlLjzYzltzCkqGwZWFcsjck8gFGsPXOO6pDjrd6S66eS1vto/KDHIKU0EgdBhWMggYyORn9Q631IWPy+opjC21bFOK7ZhKlHrzKm2+/phZ7gk9+OtZaMnatkIm6glyXNqsIekvuZXnAxt5KVnHLIQf8ASasqFKEeVrZynEJVXWq2MnH12k9/7OrfNW2qM0pdzkw41wZR2MhpbqT4w2SfW49cDkkY6EqBxmq2viTYxADKbiXnN7JUpSVZWptaRvUccspCT6NtSsPhfaGH1NxrWy9IQOZlJ8lAIPlLSc4HTAOCfNjnWQOGvg9WXXLS515j+L2TaewkQ2UsOSVkclNnBw2PPz3HoSOZztsnXHm6GGJRj32ckYy/ZJffoZu4IRlPcMrLHts3tYjzZkzLgzyEh5atziGTnISCSnfjokY84yTbbdCtzBZhRWo7allaghONyj1UT3qPeTzNUfQ2lJXDLTTGndPxhctPxFKU02pREtoKUVKP+V3mScDacchnlV6t8tmbFbkx3A404MpUBjl73cfQaqm3J7Z10IqEVFdkdilKVBkU/jN7mt3+Aj7xNQ149l5nx6/tGpnjN7mt3+Aj7xNQ149l5nx6/tGoZKJZz25aO+Spn1R6sFx1BZLaQLheLdEKgSA/JQgn9pqvujdrDR4PQ2qYP/pj1P2ewWO0crVaLfBwnaPFoyG+Xm5CpIOj/wAa6bWEGPcRM7T1ghtLkZ+jSa5Dqy0IAL5nxgT6+RbpDSB76lICR85qcAAVnNfTg99AdO2XS33Njt7dOizGv87DqVj/AKGu7UNcdN2afcDPegoTNKNnjTKlMv7fN2iCFY9GcV1WLNfYW7xPU78hH+Fu4RkO7BjkNzfZqPvqJPnJoCx0qtNzNYxHSiVaLZcWsEh2HKUys+gtuAgd/wD7Q12he527adMXkHr66Pj5j2tAdu+XB+3xd8W3v3CQs7Wo7RSkrVjPNSiEpHLqT72TgVGHVTDDobulou9tJPr3Yhdb7uZcaK0JHPvI767arvJQje7p+7IHmAZWf2JcJrqK1jZW1pRKTcoeTjdJtclpAPw1N7PnzigPknUWj7hGXElXqySGXklK2HZLSgsHqCknn7xFY/Vw/wCCKbl48bXEyMko7Z/xY5Pejd2fzY/6VfnNZWHcBFcl3B0jARCgvPnrjmUIIT76iB31yrm6hnLSiDakW9rIKn7goKVj/S02rn/zKTjzHpWUZyh7r0YSrjP3ls4LlK05ddPyLe3cIgizIy2QthQUAhSSnKSOR5HlWtMjgVrSTqQpt/qdMhjI8ff7SJy7vyamyrPf5JI5delbXWC1tWi2tQWSpSUblFR/xLUoqUr0ZUonHpqQwPNXtRlW4+/DZ4ZOHTkpeIt6MZ8FuFzGgWpMyVNE+7zEJbdeQ3sbbQDkIQDk4yeZPXA6YxWS09K+4HmpXlZZO2TnN7bPaqmFMFCC0kKUpWB6CqZxYs+o7zZo8fT0plspdKpMd1wtCSjaRt3hCsYODjHPz+e50qU9PZjKPMmjXJHD7WkZ1d0uOn2JLrZPYtw5wfUgdx/KbCpfIeUTyzyA556lo0lre9yu2d07KiKIIzIWllLIPLbuV5Q9KkoUfMQMVsxgeamBXv8Aip60Vr4PjuXN1+pinSvCOEyGlakeanIbVvTBjoKI2fO4T5TxznmrAPXbWUmWkNIS22kJSkYAAwAK5KV4ynKb22b9VFdK5YLR8KQetfiOw0wja0hKRkqwBjmTkn5yc1yUrE9RSlKAp/Gb3Nbv8BH3iahrx7LzPj1/aNTPGb3Nbv8AAR94moa8ey8z49f2jUMlEs6M6x0cB+ipn2Y9S7OmmGDli6Xlo5yMz3HMfMsqFRK/blo75LmfVHq5VJBAybHdTlcPVlzZX1Sh1iO41/zDswoj3lCuDxHXCCkpv+n3QORSqzPJJHviSQD83zVZaUBBAarSrrZFjzYdTn66/a16mVyQzZ2h5y845/02pqapQEEpvVRB/wDWbKOfQsOn/rvo/Mv8GP2r1rj3BKTlwQ3ilzHftQsYVjrjeO/GTgGdrqXSIuZDcYRKkRFKxteYIC0EEHI3Aju6EEEciKA4LbebfcluNw3wt5nb2zKklDrW7puQrCk5weo545VIgcqpd3ZVFcQnUyG5DH9mxd4zRadj7jjC9p3I54/KJITnqE4FSKJtztcZb8hLl6gpb7USIyAZG3GebaeTnLmCjmegRnBIFj2+mvtRsO+WmUtCGLjFWtfrG+1AWfRtPPPoxXO9c7ey/wBg9OjNu9dinUhX7CaA7dKjXL/Y2/X3i3p9+Sj+NdZepITktMS3sy7k6pJXmIzubSBjO504bB5+tKtx6gGgJulRtlu8a6NPKZS+0uO6pl9p9BQtpwYJSQfQQQRkEEEEg09XrLv7P1Xgb842+MoznuHWgJKlflKgrPoNfqgFKUoBSlKAUpSgFKUoBSlKAp/Gb3Nbv8BH3iahrx7LzPj1/aNTPGb3Nbv8BH3iahrx7LzPj1/aNQyUS6/blo75LmfVHq4lQAJPcMmqa57ctHfJcz6o9d2TpGPcJCXrteb/ADVN8kJTcnIrePMpEctpWPhhVSQWQuJAyTinaI/zD9tRQ0xp7aUqssBwEYPaMJWT+0GitL6ZUcq09aSfTDb/AIUBK9oj/MP203p84qKRpfTSCCjT9qSR0IhtjH/SuKXpLTr7LjfqUyx2gwpcYqYWPSFNkKB9IINATgOaVWE2K9W2F2Ni1FJPZ82mrqPHEAZztKyQ8c9NylqI5dcYrtQ7843IZhXyILbLdADZ7UOMPK6FKHOXPOOSkpJzyBwcATikhQORnlVdkQ5dkdclWlhUmIslbtvSoJ2qKsqW1nABOVEoJAJGRgk5sCl4bKwCrAzgDmfeqvQdZWKSotyFTLY6nG5FygvRRnvCVOJCV486CoenFAcyl6b1VDlW6VGhXNpCg3Mgy2Astq5KCXGljIyMEbhzGCOWDXGzYodoiIgacsFihQySVtoZDKE+bCEIwcn0jpXeudptV3aHjUVDhKChDyCUOoB/yOJwpPnBSQe8VHOWG6N25UOJf3XW9uxCLkwmUNuMbVEbFr5csqUVHqSaAi9Q3F+x9mu7a10pp9hRw2mTFDe7oMblvpB+YCvzDnW+ZMebVraZfH0ISp2LaUo7NgH1pPYJLiN3dvWc4OK/Nufv1uuqIbukdOxFPAgOMTVpS/jrtPYeuxz2KxyJwTtOJ+JGuzilBCY1piDmG2UJccWo8yonG1I9GCT1yOlAVW4Wu3rROek6bfNtDYdny7/dViK6hAzlTaluFYTzOHEpSOoNdpES+X0uF5gC2KbDaGS8qI2tOMkhKAXFZyQd6kDlyQepnpdujx3BcbzeZD8eMd6USVttstq6BRCEp3Hny3ZAPMc+dddp24akfywHYViKVArUCiRLIVjCQebbWAfK9crcMbQMqA62nUXB28syIa5bERsvMXBmVLXIbUtKilKmVLJUCFI/0gpV03Dlca4o0ZiMyhlhltptAwlKEgAe8BXLQClKUApSlAKUpQClKUApSlAU/jN7mt3+Aj7xNQ149l5nx6/tGpnjN7mt3+Aj7xNQ149l5nx6/tGoZKJdfty0d8lzPqj1cqpq/blo75LmfVHq5VJApSlAKUpQCutPhRp0R2LLYbeZdTtWhYyFCuzSgK0bbe7Spa7VO8diHn4lOcJUkjHJt7mcHzLCuZ5FNdu2323zZCre6l2JOCNxhy0bHCnzjuWO4lJI9NTJANdW42y33FjsZ8NmU2DkJdQFYPnGeh9NAQrulYKIxZtU+5WYJBDfiUnCGvgtrCmwB3Dbjn0riXPu+n2WzdZjF2hpGFyQEMSUgc96k5CF8hzKNvoSa7J0u2GjHbvV8bi4x2KZpyBnoHMdqPfCwR3HpXagaZsEIJLFpihaRjtFo3uH0lasqJ9JNAVe76vsWorOGtPuSbo/4w0vdFiOr7ApcSStSgnCSAkkf5u7kc1NuTNRXKQpm3QPUqME+VLnALWon/4bKVd3nWU4OPJUM1Yg2kch0r6EgdBQELE03BQ9Gkzi9dJkY7m5M1QWpK8Y3pSAEIVgnmhKepHSppIA6V9pQClKUApSlAKUpQClKUApSlAKUpQFP4ze5rd/gI+8TUNePZeZ8ev7RqZ4ze5rd/gI+8TUNePZeZ8ev7RqGSiXX7ctHfJcz6o9XKqav25aO+S5n1R6uVSQKUpQClKUApTNM0ApSlAKUpQClKUApSlAKUpQClKUApSlAKUpQClKUApSlAU/jN7mt3+Aj7xNQ149l5nx6/tGpnjN7mt3+Aj7xNQ149l5nx6/tGoZKJdfty0d8lzPqj1cqpq/blo75LmfVHq5VJApSlAKUpQGPuPeuLlw+0S1fLRbY1xmPXGPCbZkOFCCXVbQSRzHPFQOgOK111Yxbu1tdnss9rUEqx3mDLuOXEPMJBUI+EgOq8pPLzZ611vDDUhHDG1rcUlCE6jtylKUcAAO8yT3VhPTVxhI1fEvvbJctjnFu/zW5DZyl1jxZB3oI6ggHBHmoDbH/jfSPi9xkjUtoUzbHUtT3BMRtirUralLhz5JKuQz30d1zpBmym9vanszdrDxj+OGa32RdHVAVnBVy6VoneHLbNt2pJdqs1rtFpl6Mjuw4MR9b7jbKr1Gx4w4skqePMnnyBAqfvrun7fozVlgTp23yJa9b6hFsVJkLZjW9DUForWltBCVr24ShKhgE8qA2w41a9e0RoBrVFqjRbj2k2KwhK3D2akPOJTuBT15HIq03rUlgsciHHvN6t9vemr7OK3JkJbU8rI5JCjzPMdPPWuPEJz/AOxRotbrhIHqOSpSu4Oo89RnhjXewXaZMj2mFaJtyjadRIeur8xa+zjqmpSlqM2FbC6VpJUvGQkYz3UBsyvWek0SpsVzUdpQ/A7Qy21S0BTARjfvGfJ27k5z0yK4l680aizRbyvVNlRbZbvYx5Rmthp1znlKVZwTyPKtYLZYNL3WxcbJV/lRbVKfvyIbV2diqeU0VFtaEK2gq7NTiUhXdg1UtauWu/ptcJmz2DTMiLF1CxfUKaU9CblIQyHn44SepTsKdvQ8scuYG6K9Y6XRfk2FeoLWm6qcS2IZlo7YqUkqSNmc5IGR6K57pqfT9qu8Cz3K8wIlwuJ2w4zr6UuPnphKTzPM4rTBiJH/AB2WuWtSZcprUmlGUTFtkOKQq3vlXXmAooSog94GelZG8JK8WS18e9Mzbui4u2+2wWZFwbjIQS44H1rhoBUQRl1Kgo9OaAcAkgDKnhH8S3uFfDlWpo0FidJXMaiMsPKUlKyoKUrmOfJKFH5qkGNcYvMB2bNsEKyP6fRdnlPzdkpok+u7M8uxA/xk8jWK/DHlTZ910NpeJZJ18Ex+c+7bYiwlx4JjKayFHIBAecNYjlXs3/SESattSHmOEEqC6lRyrfHlOMKJ9JLZPz0BuQjXWjlWeTd06nsyrdFeDD8oTW+zbcIGEKVnAUcjl151XIPEqO/xTuem1qt6LHC08xeU3Tt/JWlxZGSfW7NoBCq1i0RbYDuj7lAhO2yLcmNTW2daYE2OVRJ77duClx3CE7U70OOHJx5QB6866errjZbnZNUT9I25NotcnRlo7OGSSljN3Sl5B580bu0B7in0UBufG1vpGRHjPsaltDrUpl19haJiClxtoZdWk55hOPKPd31UeNHFaHoLSunNTxURLnarrdI8ZyQl3KEx3AVF1ChyPkjI7q1o11BRpnQMu/MSLbPeGpr5ZX0WyMtpllyfB7MoQFf4UKSOnI5HprMPhIaUhyuHfDHRchKREd1Dbba4EpwAktqbOBy/ZQFj0ZxUvGo9TS7amLYIbEPVcuyK8YmqQ9IaZQClbKCPLcOeaegAzWRI2stKPxrlJZ1JaHGLWrbPcTMQUxjnGHDnyeYI51pPwlduK7nplyeCi5DX9yD23JIdEJAV8+4V+uHenLPO4fyI941ZarJ6o6UhJbRGgulIcE7LC5RAKVFTgKD6D3UBvPYrxar7bW7lZbjFuMJ3Ox+M6HEKwcHChy613qxn4OE6BN4eOGJp6JYJUe6S41yhw1bmBLbdKXVNnptURkAch0HIVkygFKUoCn8Zvc1u/wABH3iahrx7LzPj1/aNTPGb3Nbv8BH3iahrx7LzPj1/aNQyUS6/blo75LmfVHq5VTV+3LR3yXM+qPVyqSBSlKAUpSgITWWlbDrC0Gz6ltce528uJcLDwO0qT0PIjnzrpM6C0jHYtEeNp22x2LK4p62tMshtEZxQIUoJTgEkHnnrz89WilAY+i8GuGUaJIix9FWmOzJZ7B9LLZR2jfbJe2qwcn8ohCvRtA6AAdu4cKuH1wZcam6StkhDk924rS4gqCpLqAhxw+lSQM93IHGRV2pQFYuWgtJ3PR7Gj7hY4siwsJQhuCrPZJCPWADOeXv1CL4LcLlRGIh0RaCzHZWwyktE9mha96gDnPrufXIycYBNZCpQFYRoPSaIF4t4sMExL24XbmytvcmSrAGVA9+AP2A1HvcJ+Hb2n7fYHtIWty2W54vxGFNZDbhOVHPU578k5wM5xV3pQFTk8O9HSb4b29p6Gq4mWxML/MKLzCFIZXyOMpStQHv1y6p0Do/VFzj3PUOm7bdJkdlbLT0lgLUlCgQU8+vU4z0JyMGrPSgIaXpqzS7/AAL/ACIDTt0t7TjMSSrO5lCxhYHdzqvscJuHsdh5hjSsFDb8R2E6Bu8ph1ZccR16FRJPv1eaUBSXuFXD96zTLM5pW3rt815t99kpVhTjaAhCgc5SQkAZGOXLvruK4e6NUZBOnLfiTbU2t5AbwhURPrWtvQJHdirVSgMPa94TuXW26Y0Zphiw2TRtvuTU+4shtzxhxTbgWENY5eX5W5Sjnp1rJl90/aL6qAu6wWparfLRNiFzP5F9HrFj0jNSmB5q+0BU2OHejWLm3c2NPQ25jdxcuaXUg5EpwbVu9fXKHI93orhh8MdBRLfebfH0lam4l7XvuDKWBtfOcjOemCSRjGDzGDzq5UoCK0pp6y6WsbFksFtj263xwezYZThIyck+cknmSck1K0pQClKUBT+M3ua3f4CPvE1DXj2XmfHr+0ameM3ua3f4CPvE1DXj2XmfHr+0ahko59Q3m22LUWj592lJjR/U2WjtFAnmRHwOVSX4zdD/AKea+iX/AC1ConzkJSlE2SlKRgAOqAA83Wvvqlcfz+V9Mr+NNgmfxm6H/TzX0S/5afjN0P8Ap5r6Jf8ALUN6pXH8/lfTK/jT1SuP5/K+mV/GmyCZ/Gbof9PNfRL/AJafjN0P+nmvol/y1DeqVx/P5X0yv409Urj+fyvplfxpsEz+M3Q/6ea+iX/LT8Zuh/0819Ev+Wob1SuP5/K+mV/Gnqlcfz+V9Mr+NNgmfxm6H/TzX0S/5afjN0P+nmvol/y1DeqVx/P5X0yv409Urj+fyvplfxpsEz+M3Q/6ea+iX/LT8Zuh/wBPNfRL/lqG9Urj+fyvplfxp6pXH8/lfTK/jTYJn8Zuh/0819Ev+Wn4zdD/AKea+iX/AC1DeqVx/P5X0yv409Urj+fyvplfxpsEz+M3Q/6ea+iX/LT8Zuh/0819Ev8AlqG9Urj+fyvplfxp6pXH8/lfTK/jTYJn8Zuh/wBPNfRL/lp+M3Q/6ea+iX/LUN6pXH8/lfTK/jT1SuP5/K+mV/GmwTP4zdD/AKea+iX/AC0/Gbof9PNfRL/lqG9Urj+fyvplfxp6pXH8/lfTK/jTYJn8Zuh/0819Ev8Alp+M3Q/6ea+iX/LUN6pXH8/lfTK/jT1SuP5/K+mV/GmwTP4zdD/p5r6Jf8tPxm6H/TzX0S/5ahvVK4/n8r6ZX8aeqVx/P5X0yv402CZ/Gbof9PNfRL/lp+M3Q/6ea+iX/LUN6pXH8/lfTK/jT1SuP5/K+mV/GmwTP4zdD/p5r6Jf8tPxm6H/AE819Ev+Wob1SuP5/K+mV/Gnqlcfz+V9Mr+NNg6fE/XelLvoa5W+3Xdt+S8hIbQG1gkhaT3jFdy8ey0z49f2jT1SuP5/K+mV/GustSlrK1qKlKOSSckmoZK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4112" name="Picture 16" descr="134938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484784"/>
            <a:ext cx="2088232" cy="31791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-324544" y="0"/>
          <a:ext cx="9073008" cy="623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wallpoper.com/images/00/38/33/16/rockets-space_00383316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9309" r="8231"/>
          <a:stretch>
            <a:fillRect/>
          </a:stretch>
        </p:blipFill>
        <p:spPr bwMode="auto">
          <a:xfrm>
            <a:off x="0" y="-113997"/>
            <a:ext cx="9144000" cy="6971997"/>
          </a:xfrm>
          <a:prstGeom prst="rect">
            <a:avLst/>
          </a:prstGeom>
          <a:noFill/>
        </p:spPr>
      </p:pic>
      <p:pic>
        <p:nvPicPr>
          <p:cNvPr id="62467" name="Picture 3" descr="C:\Users\Isabelle\Dropbox\Agile Partnership\Logos\Agile_Format\AgileF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869160"/>
            <a:ext cx="3816424" cy="1804505"/>
          </a:xfrm>
          <a:prstGeom prst="rect">
            <a:avLst/>
          </a:prstGeom>
          <a:noFill/>
        </p:spPr>
      </p:pic>
      <p:pic>
        <p:nvPicPr>
          <p:cNvPr id="2050" name="Picture 2" descr="C:\Users\Isabelle\Dropbox\Agile Partnership\Nous - CV et photos\elle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5164" y="2248272"/>
            <a:ext cx="15875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Isabelle\Dropbox\Agile Partnership\Nous - CV et photos\ericlaramee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4600" y="2248272"/>
            <a:ext cx="15875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Isabelle\Dropbox\Agile Partnership\Nous - CV et photos\isa 2.JPG"/>
          <p:cNvPicPr>
            <a:picLocks noChangeArrowheads="1"/>
          </p:cNvPicPr>
          <p:nvPr/>
        </p:nvPicPr>
        <p:blipFill>
          <a:blip r:embed="rId7" cstate="print"/>
          <a:srcRect l="11798"/>
          <a:stretch>
            <a:fillRect/>
          </a:stretch>
        </p:blipFill>
        <p:spPr bwMode="auto">
          <a:xfrm>
            <a:off x="4784600" y="4120480"/>
            <a:ext cx="15876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C:\Users\Isabelle\Dropbox\Agile Partnership\Nous - CV et photos\slecuyer.jpg"/>
          <p:cNvPicPr>
            <a:picLocks noChangeAspect="1" noChangeArrowheads="1"/>
          </p:cNvPicPr>
          <p:nvPr/>
        </p:nvPicPr>
        <p:blipFill>
          <a:blip r:embed="rId8" cstate="print"/>
          <a:srcRect l="10564" b="10564"/>
          <a:stretch>
            <a:fillRect/>
          </a:stretch>
        </p:blipFill>
        <p:spPr bwMode="auto">
          <a:xfrm>
            <a:off x="3131840" y="4120480"/>
            <a:ext cx="15875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itle 12"/>
          <p:cNvSpPr>
            <a:spLocks noGrp="1"/>
          </p:cNvSpPr>
          <p:nvPr>
            <p:ph type="ctrTitle"/>
          </p:nvPr>
        </p:nvSpPr>
        <p:spPr>
          <a:xfrm>
            <a:off x="2843808" y="44624"/>
            <a:ext cx="3816424" cy="2088232"/>
          </a:xfrm>
          <a:noFill/>
          <a:ln>
            <a:noFill/>
          </a:ln>
          <a:effectLst>
            <a:outerShdw blurRad="342900" dist="1143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82563"/>
            <a:r>
              <a:rPr lang="en-CA" sz="5400" b="1" dirty="0" err="1" smtClean="0"/>
              <a:t>Merci</a:t>
            </a:r>
            <a:r>
              <a:rPr lang="en-CA" sz="5400" b="1" dirty="0" smtClean="0"/>
              <a:t>!</a:t>
            </a:r>
            <a:endParaRPr lang="fr-CA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Objectif</a:t>
            </a:r>
            <a:r>
              <a:rPr lang="en-C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: </a:t>
            </a:r>
            <a:r>
              <a:rPr lang="en-CA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tous</a:t>
            </a:r>
            <a:r>
              <a:rPr lang="en-C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CA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dans</a:t>
            </a:r>
            <a:r>
              <a:rPr lang="en-C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la </a:t>
            </a:r>
            <a:r>
              <a:rPr lang="en-CA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même</a:t>
            </a:r>
            <a:r>
              <a:rPr lang="en-C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direction</a:t>
            </a:r>
            <a:endParaRPr lang="fr-C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4" name="Picture 2" descr="http://www.adventurestateparks.com/!images/rotator/asp_adventure_mp_mainimage_01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16832"/>
            <a:ext cx="9144000" cy="36021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8" name="Picture 8" descr="http://www.mizunorunning.com.ar/magazine/wp-content/uploads/2013/05/apertura.jpg"/>
          <p:cNvPicPr>
            <a:picLocks noChangeAspect="1" noChangeArrowheads="1"/>
          </p:cNvPicPr>
          <p:nvPr/>
        </p:nvPicPr>
        <p:blipFill>
          <a:blip r:embed="rId3" cstate="print"/>
          <a:srcRect t="1099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1520" y="188640"/>
            <a:ext cx="864096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C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OBJECTIF : </a:t>
            </a:r>
            <a:r>
              <a:rPr lang="en-CA" sz="28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Commencer </a:t>
            </a:r>
            <a:r>
              <a:rPr lang="en-CA" sz="280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rapidement</a:t>
            </a:r>
            <a:r>
              <a:rPr lang="en-CA" sz="28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à </a:t>
            </a:r>
            <a:r>
              <a:rPr lang="en-CA" sz="280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livrer</a:t>
            </a:r>
            <a:r>
              <a:rPr lang="en-CA" sz="28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de la </a:t>
            </a:r>
            <a:r>
              <a:rPr lang="en-CA" sz="280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valeur</a:t>
            </a:r>
            <a:endParaRPr lang="fr-CA" sz="28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www.evolllution.com/wp-content/uploads/2012/11/open-doors.jpg"/>
          <p:cNvPicPr>
            <a:picLocks noChangeAspect="1" noChangeArrowheads="1"/>
          </p:cNvPicPr>
          <p:nvPr/>
        </p:nvPicPr>
        <p:blipFill>
          <a:blip r:embed="rId3" cstate="print"/>
          <a:srcRect t="23983" b="494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23528" y="188640"/>
            <a:ext cx="6336704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CA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Objectif</a:t>
            </a:r>
            <a:r>
              <a:rPr lang="en-C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: </a:t>
            </a:r>
            <a:r>
              <a:rPr lang="en-CA" sz="28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Savoir </a:t>
            </a:r>
            <a:r>
              <a:rPr lang="en-CA" sz="280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si</a:t>
            </a:r>
            <a:r>
              <a:rPr lang="en-CA" sz="28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le </a:t>
            </a:r>
            <a:r>
              <a:rPr lang="en-CA" sz="280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projet</a:t>
            </a:r>
            <a:r>
              <a:rPr lang="en-CA" sz="28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sera possible</a:t>
            </a:r>
            <a:endParaRPr lang="fr-CA" sz="28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04" name="Picture 12" descr="http://1.bp.blogspot.com/_sSLBfdyzC64/TEtUue8WdcI/AAAAAAAAAAs/iGAflyyVxU0/s1600/teamwork2.jpg"/>
          <p:cNvPicPr>
            <a:picLocks noChangeAspect="1" noChangeArrowheads="1"/>
          </p:cNvPicPr>
          <p:nvPr/>
        </p:nvPicPr>
        <p:blipFill>
          <a:blip r:embed="rId3" cstate="print"/>
          <a:srcRect l="16632" t="13581" r="19865" b="7199"/>
          <a:stretch>
            <a:fillRect/>
          </a:stretch>
        </p:blipFill>
        <p:spPr bwMode="auto">
          <a:xfrm>
            <a:off x="971600" y="2996952"/>
            <a:ext cx="3960440" cy="3300367"/>
          </a:xfrm>
          <a:prstGeom prst="rect">
            <a:avLst/>
          </a:prstGeom>
          <a:noFill/>
        </p:spPr>
      </p:pic>
      <p:pic>
        <p:nvPicPr>
          <p:cNvPr id="59402" name="Picture 10" descr="C:\Users\Isabelle\AppData\Local\Microsoft\Windows\Temporary Internet Files\Content.IE5\YI0DEDRC\MC90043961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268760"/>
            <a:ext cx="2717309" cy="2987864"/>
          </a:xfrm>
          <a:prstGeom prst="rect">
            <a:avLst/>
          </a:prstGeom>
          <a:noFill/>
        </p:spPr>
      </p:pic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en-CA" dirty="0" smtClean="0"/>
              <a:t>Préparation</a:t>
            </a:r>
            <a:endParaRPr lang="fr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 smtClean="0"/>
              <a:t>Pré-requis</a:t>
            </a:r>
            <a:endParaRPr lang="fr-CA" dirty="0"/>
          </a:p>
        </p:txBody>
      </p:sp>
      <p:pic>
        <p:nvPicPr>
          <p:cNvPr id="8" name="Picture 7" descr="cartoon-character-businessman-01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000" t="31339" r="30875"/>
          <a:stretch>
            <a:fillRect/>
          </a:stretch>
        </p:blipFill>
        <p:spPr>
          <a:xfrm>
            <a:off x="6228184" y="2132856"/>
            <a:ext cx="2376264" cy="397419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812360" y="1844824"/>
            <a:ext cx="1152128" cy="1440160"/>
            <a:chOff x="7812360" y="1844824"/>
            <a:chExt cx="1152128" cy="1440160"/>
          </a:xfrm>
        </p:grpSpPr>
        <p:sp>
          <p:nvSpPr>
            <p:cNvPr id="9" name="Rectangle 8"/>
            <p:cNvSpPr/>
            <p:nvPr/>
          </p:nvSpPr>
          <p:spPr>
            <a:xfrm>
              <a:off x="7884368" y="1844824"/>
              <a:ext cx="1080120" cy="14401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812360" y="1988840"/>
              <a:ext cx="1080120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en-CA" dirty="0" smtClean="0"/>
              <a:t>Préparation</a:t>
            </a:r>
            <a:endParaRPr lang="fr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À faire</a:t>
            </a:r>
            <a:endParaRPr lang="fr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CA" dirty="0" smtClean="0"/>
              <a:t>Avec le client :</a:t>
            </a:r>
          </a:p>
          <a:p>
            <a:pPr lvl="1"/>
            <a:r>
              <a:rPr lang="en-CA" dirty="0" err="1" smtClean="0"/>
              <a:t>Discuter</a:t>
            </a:r>
            <a:r>
              <a:rPr lang="en-CA" dirty="0" smtClean="0"/>
              <a:t> des </a:t>
            </a:r>
            <a:r>
              <a:rPr lang="en-CA" dirty="0" err="1" smtClean="0"/>
              <a:t>pré-requis</a:t>
            </a:r>
            <a:endParaRPr lang="en-CA" dirty="0" smtClean="0"/>
          </a:p>
          <a:p>
            <a:pPr lvl="1"/>
            <a:r>
              <a:rPr lang="en-CA" dirty="0" err="1" smtClean="0"/>
              <a:t>Choisir</a:t>
            </a:r>
            <a:r>
              <a:rPr lang="en-CA" dirty="0" smtClean="0"/>
              <a:t> les ateliers</a:t>
            </a:r>
          </a:p>
          <a:p>
            <a:pPr lvl="1"/>
            <a:r>
              <a:rPr lang="en-CA" dirty="0" err="1" smtClean="0"/>
              <a:t>Choisir</a:t>
            </a:r>
            <a:r>
              <a:rPr lang="en-CA" dirty="0" smtClean="0"/>
              <a:t> la </a:t>
            </a:r>
            <a:r>
              <a:rPr lang="en-CA" dirty="0" err="1" smtClean="0"/>
              <a:t>durée</a:t>
            </a:r>
            <a:endParaRPr lang="en-CA" dirty="0" smtClean="0"/>
          </a:p>
          <a:p>
            <a:r>
              <a:rPr lang="en-CA" dirty="0" err="1" smtClean="0"/>
              <a:t>Réserver</a:t>
            </a:r>
            <a:r>
              <a:rPr lang="en-CA" dirty="0" smtClean="0"/>
              <a:t> la </a:t>
            </a:r>
            <a:r>
              <a:rPr lang="en-CA" dirty="0" err="1" smtClean="0"/>
              <a:t>salle</a:t>
            </a:r>
            <a:endParaRPr lang="en-CA" dirty="0" smtClean="0"/>
          </a:p>
          <a:p>
            <a:r>
              <a:rPr lang="en-CA" dirty="0" smtClean="0"/>
              <a:t>Inviter les participants</a:t>
            </a:r>
          </a:p>
          <a:p>
            <a:r>
              <a:rPr lang="en-CA" dirty="0" err="1" smtClean="0"/>
              <a:t>Prévoir</a:t>
            </a:r>
            <a:r>
              <a:rPr lang="en-CA" dirty="0" smtClean="0"/>
              <a:t> les </a:t>
            </a:r>
            <a:r>
              <a:rPr lang="en-CA" dirty="0" err="1" smtClean="0"/>
              <a:t>lunchs</a:t>
            </a:r>
            <a:r>
              <a:rPr lang="en-CA" dirty="0" smtClean="0"/>
              <a:t>, collations et soirées</a:t>
            </a:r>
          </a:p>
          <a:p>
            <a:r>
              <a:rPr lang="en-CA" dirty="0" smtClean="0"/>
              <a:t>Donner </a:t>
            </a:r>
            <a:r>
              <a:rPr lang="en-CA" dirty="0" err="1" smtClean="0"/>
              <a:t>une</a:t>
            </a:r>
            <a:r>
              <a:rPr lang="en-CA" dirty="0" smtClean="0"/>
              <a:t> formation Agile</a:t>
            </a:r>
          </a:p>
          <a:p>
            <a:r>
              <a:rPr lang="en-CA" dirty="0" err="1" smtClean="0"/>
              <a:t>Préparer</a:t>
            </a:r>
            <a:r>
              <a:rPr lang="en-CA" dirty="0" smtClean="0"/>
              <a:t> le </a:t>
            </a:r>
            <a:r>
              <a:rPr lang="en-CA" dirty="0" err="1" smtClean="0"/>
              <a:t>matériel</a:t>
            </a:r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4932040" y="4437112"/>
            <a:ext cx="3960440" cy="1633364"/>
            <a:chOff x="4716016" y="3068960"/>
            <a:chExt cx="3960440" cy="1633364"/>
          </a:xfrm>
        </p:grpSpPr>
        <p:sp>
          <p:nvSpPr>
            <p:cNvPr id="4" name="Rectangular Callout 3"/>
            <p:cNvSpPr/>
            <p:nvPr/>
          </p:nvSpPr>
          <p:spPr>
            <a:xfrm>
              <a:off x="4716016" y="3068960"/>
              <a:ext cx="3960440" cy="1584176"/>
            </a:xfrm>
            <a:prstGeom prst="wedgeRectCallout">
              <a:avLst>
                <a:gd name="adj1" fmla="val -69144"/>
                <a:gd name="adj2" fmla="val 29354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CA" sz="2400" dirty="0" smtClean="0"/>
                <a:t>.</a:t>
              </a:r>
            </a:p>
          </p:txBody>
        </p:sp>
        <p:pic>
          <p:nvPicPr>
            <p:cNvPr id="57346" name="Picture 2" descr="http://ts1.mm.bing.net/th?&amp;id=HN.608024746484697391&amp;w=300&amp;h=300&amp;c=0&amp;pid=1.9&amp;rs=0&amp;p=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60032" y="3212976"/>
              <a:ext cx="1224136" cy="1232352"/>
            </a:xfrm>
            <a:prstGeom prst="rect">
              <a:avLst/>
            </a:prstGeom>
            <a:noFill/>
          </p:spPr>
        </p:pic>
        <p:pic>
          <p:nvPicPr>
            <p:cNvPr id="57348" name="Picture 4" descr="http://ts1.mm.bing.net/th?&amp;id=HN.608036033652523776&amp;w=300&amp;h=300&amp;c=0&amp;pid=1.9&amp;rs=0&amp;p=0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3527371">
              <a:off x="5443871" y="3076736"/>
              <a:ext cx="1584176" cy="1584176"/>
            </a:xfrm>
            <a:prstGeom prst="rect">
              <a:avLst/>
            </a:prstGeom>
            <a:noFill/>
          </p:spPr>
        </p:pic>
        <p:pic>
          <p:nvPicPr>
            <p:cNvPr id="57352" name="Picture 8" descr="http://ts1.mm.bing.net/th?&amp;id=HN.608020180928695449&amp;w=300&amp;h=300&amp;c=0&amp;pid=1.9&amp;rs=0&amp;p=0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948264" y="3212976"/>
              <a:ext cx="1489348" cy="1489348"/>
            </a:xfrm>
            <a:prstGeom prst="rect">
              <a:avLst/>
            </a:prstGeom>
            <a:noFill/>
          </p:spPr>
        </p:pic>
        <p:pic>
          <p:nvPicPr>
            <p:cNvPr id="57350" name="Picture 6" descr="http://ts1.mm.bing.net/th?&amp;id=HN.608042282827255008&amp;w=300&amp;h=300&amp;c=0&amp;pid=1.9&amp;rs=0&amp;p=0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5882" b="30119"/>
            <a:stretch>
              <a:fillRect/>
            </a:stretch>
          </p:blipFill>
          <p:spPr bwMode="auto">
            <a:xfrm rot="19266062">
              <a:off x="5976761" y="3481754"/>
              <a:ext cx="1549075" cy="663615"/>
            </a:xfrm>
            <a:prstGeom prst="rect">
              <a:avLst/>
            </a:prstGeom>
            <a:noFill/>
          </p:spPr>
        </p:pic>
      </p:grpSp>
      <p:sp>
        <p:nvSpPr>
          <p:cNvPr id="10" name="Rectangular Callout 9"/>
          <p:cNvSpPr/>
          <p:nvPr/>
        </p:nvSpPr>
        <p:spPr>
          <a:xfrm>
            <a:off x="4932040" y="2420888"/>
            <a:ext cx="3960440" cy="648072"/>
          </a:xfrm>
          <a:prstGeom prst="wedgeRectCallout">
            <a:avLst>
              <a:gd name="adj1" fmla="val -86119"/>
              <a:gd name="adj2" fmla="val 68484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800" dirty="0" smtClean="0"/>
              <a:t>1 </a:t>
            </a:r>
            <a:r>
              <a:rPr lang="en-CA" sz="2800" dirty="0" err="1" smtClean="0"/>
              <a:t>ou</a:t>
            </a:r>
            <a:r>
              <a:rPr lang="en-CA" sz="2800" dirty="0" smtClean="0"/>
              <a:t> 2 </a:t>
            </a:r>
            <a:r>
              <a:rPr lang="en-CA" sz="2800" dirty="0" err="1" smtClean="0"/>
              <a:t>jours</a:t>
            </a:r>
            <a:endParaRPr lang="fr-CA" sz="2800" dirty="0"/>
          </a:p>
        </p:txBody>
      </p:sp>
      <p:sp>
        <p:nvSpPr>
          <p:cNvPr id="11" name="Rectangular Callout 10"/>
          <p:cNvSpPr/>
          <p:nvPr/>
        </p:nvSpPr>
        <p:spPr>
          <a:xfrm>
            <a:off x="4932040" y="3284984"/>
            <a:ext cx="3960440" cy="864096"/>
          </a:xfrm>
          <a:prstGeom prst="wedgeRectCallout">
            <a:avLst>
              <a:gd name="adj1" fmla="val -85975"/>
              <a:gd name="adj2" fmla="val 141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800" dirty="0" smtClean="0"/>
              <a:t>Stable, Haute, </a:t>
            </a:r>
          </a:p>
          <a:p>
            <a:pPr algn="ctr"/>
            <a:r>
              <a:rPr lang="en-CA" sz="2800" dirty="0" err="1" smtClean="0"/>
              <a:t>Éclairée</a:t>
            </a:r>
            <a:r>
              <a:rPr lang="en-CA" sz="2800" dirty="0" smtClean="0"/>
              <a:t>, Grande</a:t>
            </a:r>
            <a:endParaRPr lang="fr-CA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  <p:bldP spid="11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Agile Partnership">
      <a:dk1>
        <a:srgbClr val="003300"/>
      </a:dk1>
      <a:lt1>
        <a:sysClr val="window" lastClr="FFFFFF"/>
      </a:lt1>
      <a:dk2>
        <a:srgbClr val="676A55"/>
      </a:dk2>
      <a:lt2>
        <a:srgbClr val="EAEBDE"/>
      </a:lt2>
      <a:accent1>
        <a:srgbClr val="689F31"/>
      </a:accent1>
      <a:accent2>
        <a:srgbClr val="BCBF96"/>
      </a:accent2>
      <a:accent3>
        <a:srgbClr val="796E39"/>
      </a:accent3>
      <a:accent4>
        <a:srgbClr val="A6A994"/>
      </a:accent4>
      <a:accent5>
        <a:srgbClr val="C4783A"/>
      </a:accent5>
      <a:accent6>
        <a:srgbClr val="E5E79D"/>
      </a:accent6>
      <a:hlink>
        <a:srgbClr val="002060"/>
      </a:hlink>
      <a:folHlink>
        <a:srgbClr val="66645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32376</TotalTime>
  <Words>1193</Words>
  <Application>Microsoft Office PowerPoint</Application>
  <PresentationFormat>On-screen Show (4:3)</PresentationFormat>
  <Paragraphs>317</Paragraphs>
  <Slides>40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Arial</vt:lpstr>
      <vt:lpstr>Calibri</vt:lpstr>
      <vt:lpstr>Webdings</vt:lpstr>
      <vt:lpstr>Wingdings</vt:lpstr>
      <vt:lpstr>Verdana</vt:lpstr>
      <vt:lpstr>Times New Roman</vt:lpstr>
      <vt:lpstr>MV Boli</vt:lpstr>
      <vt:lpstr>Century Gothic</vt:lpstr>
      <vt:lpstr>ＭＳ Ｐゴシック</vt:lpstr>
      <vt:lpstr>Office Theme</vt:lpstr>
      <vt:lpstr>Démarrage de projet</vt:lpstr>
      <vt:lpstr>Slide 2</vt:lpstr>
      <vt:lpstr>Slide 3</vt:lpstr>
      <vt:lpstr>Slide 4</vt:lpstr>
      <vt:lpstr>Objectif : tous dans la même direction</vt:lpstr>
      <vt:lpstr>Slide 6</vt:lpstr>
      <vt:lpstr>Slide 7</vt:lpstr>
      <vt:lpstr>Pré-requis</vt:lpstr>
      <vt:lpstr>À faire</vt:lpstr>
      <vt:lpstr>Slide 10</vt:lpstr>
      <vt:lpstr>Slide 11</vt:lpstr>
      <vt:lpstr>Slide 12</vt:lpstr>
      <vt:lpstr>Briser la glace</vt:lpstr>
      <vt:lpstr>Slide 14</vt:lpstr>
      <vt:lpstr>Charte</vt:lpstr>
      <vt:lpstr>Un nom et une date</vt:lpstr>
      <vt:lpstr>Énoncé de vision / mission</vt:lpstr>
      <vt:lpstr>Objectifs d’affaires / Mesure de succès</vt:lpstr>
      <vt:lpstr>Matrice de compromis</vt:lpstr>
      <vt:lpstr>Équipiers</vt:lpstr>
      <vt:lpstr>Slide 21</vt:lpstr>
      <vt:lpstr>Événements probables</vt:lpstr>
      <vt:lpstr>Portée : In / Out</vt:lpstr>
      <vt:lpstr>Slide 24</vt:lpstr>
      <vt:lpstr>Ressources allouées</vt:lpstr>
      <vt:lpstr>Slide 26</vt:lpstr>
      <vt:lpstr>Glossaire</vt:lpstr>
      <vt:lpstr>Autres activités</vt:lpstr>
      <vt:lpstr>Slide 29</vt:lpstr>
      <vt:lpstr>Diagramme de contexte</vt:lpstr>
      <vt:lpstr>Pour estimer rapidement</vt:lpstr>
      <vt:lpstr>Valeur d’affaires</vt:lpstr>
      <vt:lpstr>Plan de livraison</vt:lpstr>
      <vt:lpstr>Un exemple</vt:lpstr>
      <vt:lpstr>Facilitation</vt:lpstr>
      <vt:lpstr>Slide 36</vt:lpstr>
      <vt:lpstr>La charte</vt:lpstr>
      <vt:lpstr>Les 3J</vt:lpstr>
      <vt:lpstr>Pour en savoir plus</vt:lpstr>
      <vt:lpstr>Merci!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Démarrage de projet</dc:title>
  <dc:creator>Isabelle</dc:creator>
  <cp:lastModifiedBy>Isabelle</cp:lastModifiedBy>
  <cp:revision>1053</cp:revision>
  <dcterms:created xsi:type="dcterms:W3CDTF">2013-06-18T00:09:24Z</dcterms:created>
  <dcterms:modified xsi:type="dcterms:W3CDTF">2014-11-14T03:42:03Z</dcterms:modified>
</cp:coreProperties>
</file>